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2" r:id="rId3"/>
    <p:sldId id="409" r:id="rId4"/>
    <p:sldId id="474" r:id="rId5"/>
    <p:sldId id="473" r:id="rId6"/>
    <p:sldId id="400" r:id="rId7"/>
    <p:sldId id="412" r:id="rId8"/>
    <p:sldId id="407" r:id="rId9"/>
    <p:sldId id="258" r:id="rId10"/>
    <p:sldId id="261" r:id="rId11"/>
    <p:sldId id="259" r:id="rId12"/>
    <p:sldId id="417" r:id="rId13"/>
    <p:sldId id="257" r:id="rId14"/>
    <p:sldId id="268" r:id="rId15"/>
    <p:sldId id="410" r:id="rId16"/>
    <p:sldId id="420" r:id="rId17"/>
    <p:sldId id="456" r:id="rId18"/>
    <p:sldId id="457" r:id="rId20"/>
    <p:sldId id="458" r:id="rId21"/>
    <p:sldId id="459" r:id="rId22"/>
    <p:sldId id="460" r:id="rId23"/>
    <p:sldId id="462" r:id="rId24"/>
    <p:sldId id="463" r:id="rId25"/>
    <p:sldId id="464" r:id="rId26"/>
    <p:sldId id="465" r:id="rId27"/>
    <p:sldId id="466" r:id="rId28"/>
    <p:sldId id="467" r:id="rId29"/>
    <p:sldId id="468" r:id="rId30"/>
    <p:sldId id="469" r:id="rId31"/>
    <p:sldId id="470" r:id="rId32"/>
    <p:sldId id="471" r:id="rId33"/>
    <p:sldId id="472" r:id="rId34"/>
    <p:sldId id="424" r:id="rId35"/>
    <p:sldId id="421" r:id="rId36"/>
    <p:sldId id="419" r:id="rId37"/>
    <p:sldId id="405" r:id="rId38"/>
    <p:sldId id="423" r:id="rId39"/>
    <p:sldId id="403" r:id="rId40"/>
    <p:sldId id="404" r:id="rId41"/>
    <p:sldId id="387" r:id="rId42"/>
    <p:sldId id="267" r:id="rId43"/>
    <p:sldId id="388" r:id="rId44"/>
    <p:sldId id="389" r:id="rId45"/>
    <p:sldId id="390" r:id="rId46"/>
    <p:sldId id="391" r:id="rId47"/>
    <p:sldId id="376" r:id="rId48"/>
    <p:sldId id="266" r:id="rId49"/>
    <p:sldId id="282" r:id="rId50"/>
    <p:sldId id="422" r:id="rId51"/>
  </p:sldIdLst>
  <p:sldSz cx="10972800" cy="6765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mpany Background" id="{7836BDCA-B352-413E-97FE-5C388DF3246B}">
          <p14:sldIdLst>
            <p14:sldId id="292"/>
            <p14:sldId id="409"/>
            <p14:sldId id="474"/>
            <p14:sldId id="473"/>
            <p14:sldId id="400"/>
            <p14:sldId id="412"/>
            <p14:sldId id="407"/>
            <p14:sldId id="258"/>
            <p14:sldId id="261"/>
            <p14:sldId id="259"/>
            <p14:sldId id="417"/>
            <p14:sldId id="257"/>
            <p14:sldId id="268"/>
            <p14:sldId id="410"/>
          </p14:sldIdLst>
        </p14:section>
        <p14:section name="Past Project" id="{7A110103-45AF-4A5A-A72F-4A0456DC534E}">
          <p14:sldIdLst>
            <p14:sldId id="420"/>
            <p14:sldId id="456"/>
            <p14:sldId id="457"/>
            <p14:sldId id="458"/>
            <p14:sldId id="459"/>
            <p14:sldId id="460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24"/>
            <p14:sldId id="421"/>
          </p14:sldIdLst>
        </p14:section>
        <p14:section name="Environmental Services" id="{573CD5C6-70B6-4348-803A-3B84B274452F}">
          <p14:sldIdLst>
            <p14:sldId id="419"/>
            <p14:sldId id="405"/>
          </p14:sldIdLst>
        </p14:section>
        <p14:section name="Licesnses and Track Record" id="{ED859305-D0EC-4E88-82B6-1407FD7F27FF}">
          <p14:sldIdLst>
            <p14:sldId id="423"/>
            <p14:sldId id="403"/>
            <p14:sldId id="404"/>
            <p14:sldId id="387"/>
            <p14:sldId id="267"/>
            <p14:sldId id="388"/>
            <p14:sldId id="389"/>
            <p14:sldId id="390"/>
            <p14:sldId id="391"/>
            <p14:sldId id="376"/>
            <p14:sldId id="266"/>
            <p14:sldId id="282"/>
            <p14:sldId id="42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949"/>
    <a:srgbClr val="000000"/>
    <a:srgbClr val="883502"/>
    <a:srgbClr val="031D32"/>
    <a:srgbClr val="843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5" Type="http://schemas.openxmlformats.org/officeDocument/2006/relationships/slide" Target="../slides/slide35.xml"/><Relationship Id="rId4" Type="http://schemas.openxmlformats.org/officeDocument/2006/relationships/slide" Target="../slides/slide12.xml"/><Relationship Id="rId3" Type="http://schemas.openxmlformats.org/officeDocument/2006/relationships/slide" Target="../slides/slide37.xml"/><Relationship Id="rId2" Type="http://schemas.openxmlformats.org/officeDocument/2006/relationships/slide" Target="../slides/slide8.xml"/><Relationship Id="rId1" Type="http://schemas.openxmlformats.org/officeDocument/2006/relationships/slide" Target="../slides/slide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47.xml"/><Relationship Id="rId1" Type="http://schemas.openxmlformats.org/officeDocument/2006/relationships/slide" Target="../slides/slide45.xml"/></Relationships>
</file>

<file path=ppt/diagrams/_rels/drawing1.xml.rels><?xml version="1.0" encoding="UTF-8" standalone="yes"?>
<Relationships xmlns="http://schemas.openxmlformats.org/package/2006/relationships"><Relationship Id="rId5" Type="http://schemas.openxmlformats.org/officeDocument/2006/relationships/slide" Target="../slides/slide37.xml"/><Relationship Id="rId4" Type="http://schemas.openxmlformats.org/officeDocument/2006/relationships/slide" Target="../slides/slide35.xml"/><Relationship Id="rId3" Type="http://schemas.openxmlformats.org/officeDocument/2006/relationships/slide" Target="../slides/slide12.xml"/><Relationship Id="rId2" Type="http://schemas.openxmlformats.org/officeDocument/2006/relationships/slide" Target="../slides/slide8.xml"/><Relationship Id="rId1" Type="http://schemas.openxmlformats.org/officeDocument/2006/relationships/slide" Target="../slides/slide3.xm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47.xml"/><Relationship Id="rId1" Type="http://schemas.openxmlformats.org/officeDocument/2006/relationships/slide" Target="../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#1">
  <dgm:title val=""/>
  <dgm:desc val=""/>
  <dgm:catLst>
    <dgm:cat type="accent2" pri="11300"/>
  </dgm:catLst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#1">
  <dgm:title val=""/>
  <dgm:desc val=""/>
  <dgm:catLst>
    <dgm:cat type="accent4" pri="11500"/>
  </dgm:catLst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5828E9-15FD-491A-B683-771798B897CB}" type="doc">
      <dgm:prSet loTypeId="urn:microsoft.com/office/officeart/2005/8/layout/target1" loCatId="relationship" qsTypeId="urn:microsoft.com/office/officeart/2005/8/quickstyle/3d2#1" qsCatId="3D" csTypeId="urn:microsoft.com/office/officeart/2005/8/colors/colorful3#1" csCatId="colorful" phldr="1"/>
      <dgm:spPr/>
      <dgm:t>
        <a:bodyPr/>
        <a:lstStyle/>
        <a:p>
          <a:endParaRPr lang="en-US"/>
        </a:p>
      </dgm:t>
    </dgm:pt>
    <dgm:pt modelId="{10A07089-EB40-452A-80A8-FE7321D049E1}">
      <dgm:prSet phldrT="[Text]"/>
      <dgm:spPr/>
      <dgm:t>
        <a:bodyPr/>
        <a:lstStyle/>
        <a:p>
          <a:r>
            <a:rPr lang="en-US" u="sng" dirty="0">
              <a:hlinkClick xmlns:r="http://schemas.openxmlformats.org/officeDocument/2006/relationships" r:id="rId1" action="ppaction://hlinksldjump"/>
            </a:rPr>
            <a:t>Profile PJBUMIHES</a:t>
          </a:r>
          <a:endParaRPr lang="en-US" u="sng" dirty="0"/>
        </a:p>
      </dgm:t>
    </dgm:pt>
    <dgm:pt modelId="{A39F3395-1F41-46B4-B7CF-6E84AE97F93A}" cxnId="{D188D6B0-19BD-46F5-AF4E-EB795D5B3E9F}" type="parTrans">
      <dgm:prSet/>
      <dgm:spPr/>
      <dgm:t>
        <a:bodyPr/>
        <a:lstStyle/>
        <a:p>
          <a:endParaRPr lang="en-US"/>
        </a:p>
      </dgm:t>
    </dgm:pt>
    <dgm:pt modelId="{4BFDA191-0FAE-45B1-9A51-AADC07531BFA}" cxnId="{D188D6B0-19BD-46F5-AF4E-EB795D5B3E9F}" type="sibTrans">
      <dgm:prSet/>
      <dgm:spPr/>
      <dgm:t>
        <a:bodyPr/>
        <a:lstStyle/>
        <a:p>
          <a:endParaRPr lang="en-US"/>
        </a:p>
      </dgm:t>
    </dgm:pt>
    <dgm:pt modelId="{6F93361C-EB6E-4F3D-AE86-8726244A6F47}">
      <dgm:prSet phldrT="[Text]"/>
      <dgm:spPr/>
      <dgm:t>
        <a:bodyPr/>
        <a:lstStyle/>
        <a:p>
          <a:r>
            <a:rPr lang="en-GB" u="sng" dirty="0">
              <a:hlinkClick xmlns:r="http://schemas.openxmlformats.org/officeDocument/2006/relationships" r:id="rId2" action="ppaction://hlinksldjump"/>
            </a:rPr>
            <a:t>Services Offering</a:t>
          </a:r>
          <a:endParaRPr lang="en-US" u="sng" dirty="0"/>
        </a:p>
      </dgm:t>
    </dgm:pt>
    <dgm:pt modelId="{C1F92945-A84A-418C-810C-D314A85783E2}" cxnId="{6BBC51BF-7DF6-40D5-9B45-183B3458BFC0}" type="parTrans">
      <dgm:prSet/>
      <dgm:spPr/>
      <dgm:t>
        <a:bodyPr/>
        <a:lstStyle/>
        <a:p>
          <a:endParaRPr lang="en-US"/>
        </a:p>
      </dgm:t>
    </dgm:pt>
    <dgm:pt modelId="{3FEF51A0-2330-4B5E-A703-FF45087DD83B}" cxnId="{6BBC51BF-7DF6-40D5-9B45-183B3458BFC0}" type="sibTrans">
      <dgm:prSet/>
      <dgm:spPr/>
      <dgm:t>
        <a:bodyPr/>
        <a:lstStyle/>
        <a:p>
          <a:endParaRPr lang="en-US"/>
        </a:p>
      </dgm:t>
    </dgm:pt>
    <dgm:pt modelId="{7378FE75-3EF2-41BF-96A0-B451EB4EC5B3}">
      <dgm:prSet phldrT="[Text]"/>
      <dgm:spPr/>
      <dgm:t>
        <a:bodyPr/>
        <a:lstStyle/>
        <a:p>
          <a:r>
            <a:rPr lang="en-US" u="sng" dirty="0">
              <a:hlinkClick xmlns:r="http://schemas.openxmlformats.org/officeDocument/2006/relationships" r:id="rId3" action="ppaction://hlinksldjump"/>
            </a:rPr>
            <a:t>License &amp; Registrations</a:t>
          </a:r>
          <a:endParaRPr lang="en-US" u="sng" dirty="0"/>
        </a:p>
      </dgm:t>
    </dgm:pt>
    <dgm:pt modelId="{741DF75C-A91F-4A81-B5E3-68DFB377F223}" cxnId="{03ED6346-F19E-48CA-BF44-0FF365AADA8E}" type="parTrans">
      <dgm:prSet/>
      <dgm:spPr/>
      <dgm:t>
        <a:bodyPr/>
        <a:lstStyle/>
        <a:p>
          <a:endParaRPr lang="en-US"/>
        </a:p>
      </dgm:t>
    </dgm:pt>
    <dgm:pt modelId="{76C9B9F6-529A-4219-ABDB-039CD453C7B8}" cxnId="{03ED6346-F19E-48CA-BF44-0FF365AADA8E}" type="sibTrans">
      <dgm:prSet/>
      <dgm:spPr/>
      <dgm:t>
        <a:bodyPr/>
        <a:lstStyle/>
        <a:p>
          <a:endParaRPr lang="en-US"/>
        </a:p>
      </dgm:t>
    </dgm:pt>
    <dgm:pt modelId="{85F764A8-931F-47D8-81CB-DA1FA584F19B}">
      <dgm:prSet phldrT="[Text]"/>
      <dgm:spPr/>
    </dgm:pt>
    <dgm:pt modelId="{F1CC239B-6F18-4D57-960B-11C32C12B4AA}" cxnId="{0A8BDD9B-A4C8-4F45-8A7A-77AC4EA91FC4}" type="parTrans">
      <dgm:prSet/>
      <dgm:spPr/>
      <dgm:t>
        <a:bodyPr/>
        <a:lstStyle/>
        <a:p>
          <a:endParaRPr lang="en-US"/>
        </a:p>
      </dgm:t>
    </dgm:pt>
    <dgm:pt modelId="{529A1F96-1A59-4935-A601-821E99A52547}" cxnId="{0A8BDD9B-A4C8-4F45-8A7A-77AC4EA91FC4}" type="sibTrans">
      <dgm:prSet/>
      <dgm:spPr/>
      <dgm:t>
        <a:bodyPr/>
        <a:lstStyle/>
        <a:p>
          <a:endParaRPr lang="en-US"/>
        </a:p>
      </dgm:t>
    </dgm:pt>
    <dgm:pt modelId="{0F152C80-778C-478A-8EB1-D4EFD1626D7B}">
      <dgm:prSet phldrT="[Text]"/>
      <dgm:spPr/>
    </dgm:pt>
    <dgm:pt modelId="{D28F537C-E2E9-49BC-82E5-4FA0C1CF3057}" cxnId="{3DE6B1ED-C4A8-484C-99AE-BFC53A46B410}" type="parTrans">
      <dgm:prSet/>
      <dgm:spPr/>
      <dgm:t>
        <a:bodyPr/>
        <a:lstStyle/>
        <a:p>
          <a:endParaRPr lang="en-US"/>
        </a:p>
      </dgm:t>
    </dgm:pt>
    <dgm:pt modelId="{753BF095-03F1-4635-A1F9-9DC8D7AD4D35}" cxnId="{3DE6B1ED-C4A8-484C-99AE-BFC53A46B410}" type="sibTrans">
      <dgm:prSet/>
      <dgm:spPr/>
      <dgm:t>
        <a:bodyPr/>
        <a:lstStyle/>
        <a:p>
          <a:endParaRPr lang="en-US"/>
        </a:p>
      </dgm:t>
    </dgm:pt>
    <dgm:pt modelId="{D12AF256-3F25-425D-9417-9BAE0FC835CE}">
      <dgm:prSet phldrT="[Text]"/>
      <dgm:spPr/>
      <dgm:t>
        <a:bodyPr/>
        <a:lstStyle/>
        <a:p>
          <a:r>
            <a:rPr lang="en-GB" u="sng" dirty="0">
              <a:hlinkClick xmlns:r="http://schemas.openxmlformats.org/officeDocument/2006/relationships" r:id="rId4" action="ppaction://hlinksldjump"/>
            </a:rPr>
            <a:t>Digital Services</a:t>
          </a:r>
          <a:endParaRPr lang="en-US" u="sng" dirty="0"/>
        </a:p>
      </dgm:t>
    </dgm:pt>
    <dgm:pt modelId="{AE73C30B-C199-4A94-A087-53888AC6CA40}" cxnId="{A34F07D9-D717-4CF8-A099-76045B7C2459}" type="parTrans">
      <dgm:prSet/>
      <dgm:spPr/>
      <dgm:t>
        <a:bodyPr/>
        <a:lstStyle/>
        <a:p>
          <a:endParaRPr lang="en-US"/>
        </a:p>
      </dgm:t>
    </dgm:pt>
    <dgm:pt modelId="{C43E7F50-56B5-41DF-BEB7-76315EF37144}" cxnId="{A34F07D9-D717-4CF8-A099-76045B7C2459}" type="sibTrans">
      <dgm:prSet/>
      <dgm:spPr/>
      <dgm:t>
        <a:bodyPr/>
        <a:lstStyle/>
        <a:p>
          <a:endParaRPr lang="en-US"/>
        </a:p>
      </dgm:t>
    </dgm:pt>
    <dgm:pt modelId="{A5C2B450-0CB4-4F57-84E8-8650D94D1BA9}">
      <dgm:prSet phldrT="[Text]"/>
      <dgm:spPr/>
      <dgm:t>
        <a:bodyPr/>
        <a:lstStyle/>
        <a:p>
          <a:r>
            <a:rPr lang="en-GB" u="sng" dirty="0">
              <a:hlinkClick xmlns:r="http://schemas.openxmlformats.org/officeDocument/2006/relationships" r:id="rId5" action="ppaction://hlinksldjump"/>
            </a:rPr>
            <a:t>Environmental Services</a:t>
          </a:r>
          <a:endParaRPr lang="en-US" u="sng" dirty="0"/>
        </a:p>
      </dgm:t>
    </dgm:pt>
    <dgm:pt modelId="{0ED60CEC-71C9-4665-9246-070991484A7F}" cxnId="{24459415-3361-4F56-898A-CF04921D7143}" type="parTrans">
      <dgm:prSet/>
      <dgm:spPr/>
      <dgm:t>
        <a:bodyPr/>
        <a:lstStyle/>
        <a:p>
          <a:endParaRPr lang="en-US"/>
        </a:p>
      </dgm:t>
    </dgm:pt>
    <dgm:pt modelId="{3463E549-4980-4AD8-ABA1-795C0D40E8FE}" cxnId="{24459415-3361-4F56-898A-CF04921D7143}" type="sibTrans">
      <dgm:prSet/>
      <dgm:spPr/>
      <dgm:t>
        <a:bodyPr/>
        <a:lstStyle/>
        <a:p>
          <a:endParaRPr lang="en-US"/>
        </a:p>
      </dgm:t>
    </dgm:pt>
    <dgm:pt modelId="{20C048B5-7C79-4A42-B6C8-5FD418F0526A}">
      <dgm:prSet phldrT="[Text]"/>
      <dgm:spPr/>
      <dgm:t>
        <a:bodyPr/>
        <a:lstStyle/>
        <a:p>
          <a:endParaRPr lang="en-US" u="sng" dirty="0"/>
        </a:p>
      </dgm:t>
    </dgm:pt>
    <dgm:pt modelId="{0F168A24-7A1D-46D7-A193-AF0D22517325}" cxnId="{BBE1213C-17A0-4FEC-89C7-1882A59F2A3A}" type="parTrans">
      <dgm:prSet/>
      <dgm:spPr/>
      <dgm:t>
        <a:bodyPr/>
        <a:lstStyle/>
        <a:p>
          <a:endParaRPr lang="en-US"/>
        </a:p>
      </dgm:t>
    </dgm:pt>
    <dgm:pt modelId="{A50B476D-932B-4D44-AB60-03D58EA4EB19}" cxnId="{BBE1213C-17A0-4FEC-89C7-1882A59F2A3A}" type="sibTrans">
      <dgm:prSet/>
      <dgm:spPr/>
      <dgm:t>
        <a:bodyPr/>
        <a:lstStyle/>
        <a:p>
          <a:endParaRPr lang="en-US"/>
        </a:p>
      </dgm:t>
    </dgm:pt>
    <dgm:pt modelId="{5FDFB70E-449B-409B-8BFF-E5E9E7312BD7}" type="pres">
      <dgm:prSet presAssocID="{CE5828E9-15FD-491A-B683-771798B897CB}" presName="composite" presStyleCnt="0">
        <dgm:presLayoutVars>
          <dgm:chMax val="5"/>
          <dgm:dir/>
          <dgm:resizeHandles val="exact"/>
        </dgm:presLayoutVars>
      </dgm:prSet>
      <dgm:spPr/>
    </dgm:pt>
    <dgm:pt modelId="{E347DD03-88F8-4851-82D3-564A1B80239A}" type="pres">
      <dgm:prSet presAssocID="{10A07089-EB40-452A-80A8-FE7321D049E1}" presName="circle1" presStyleLbl="lnNode1" presStyleIdx="0" presStyleCnt="5"/>
      <dgm:spPr/>
    </dgm:pt>
    <dgm:pt modelId="{2313CEC9-5D02-45CD-BAEA-8A79117BF555}" type="pres">
      <dgm:prSet presAssocID="{10A07089-EB40-452A-80A8-FE7321D049E1}" presName="text1" presStyleLbl="revTx" presStyleIdx="0" presStyleCnt="5" custScaleX="164972" custLinFactNeighborX="16580" custLinFactNeighborY="-550">
        <dgm:presLayoutVars>
          <dgm:bulletEnabled val="1"/>
        </dgm:presLayoutVars>
      </dgm:prSet>
      <dgm:spPr/>
    </dgm:pt>
    <dgm:pt modelId="{C881322E-130B-4899-8D89-68868888084F}" type="pres">
      <dgm:prSet presAssocID="{10A07089-EB40-452A-80A8-FE7321D049E1}" presName="line1" presStyleLbl="callout" presStyleIdx="0" presStyleCnt="10"/>
      <dgm:spPr/>
    </dgm:pt>
    <dgm:pt modelId="{48C25A04-0FD4-4FE3-866B-FB610D5C17A1}" type="pres">
      <dgm:prSet presAssocID="{10A07089-EB40-452A-80A8-FE7321D049E1}" presName="d1" presStyleLbl="callout" presStyleIdx="1" presStyleCnt="10"/>
      <dgm:spPr/>
    </dgm:pt>
    <dgm:pt modelId="{7638790C-2687-492C-ACB7-1A65AA829C1E}" type="pres">
      <dgm:prSet presAssocID="{6F93361C-EB6E-4F3D-AE86-8726244A6F47}" presName="circle2" presStyleLbl="lnNode1" presStyleIdx="1" presStyleCnt="5"/>
      <dgm:spPr/>
    </dgm:pt>
    <dgm:pt modelId="{49FD90D8-C962-4F9B-8D13-4701FBF51A58}" type="pres">
      <dgm:prSet presAssocID="{6F93361C-EB6E-4F3D-AE86-8726244A6F47}" presName="text2" presStyleLbl="revTx" presStyleIdx="1" presStyleCnt="5" custScaleX="151426" custLinFactNeighborX="23034" custLinFactNeighborY="1174">
        <dgm:presLayoutVars>
          <dgm:bulletEnabled val="1"/>
        </dgm:presLayoutVars>
      </dgm:prSet>
      <dgm:spPr/>
    </dgm:pt>
    <dgm:pt modelId="{629B15C8-F1E2-4588-946A-87CA2F9A5774}" type="pres">
      <dgm:prSet presAssocID="{6F93361C-EB6E-4F3D-AE86-8726244A6F47}" presName="line2" presStyleLbl="callout" presStyleIdx="2" presStyleCnt="10"/>
      <dgm:spPr/>
    </dgm:pt>
    <dgm:pt modelId="{13FF6CAE-5EED-42CF-BDE1-F1E2FA61DC2C}" type="pres">
      <dgm:prSet presAssocID="{6F93361C-EB6E-4F3D-AE86-8726244A6F47}" presName="d2" presStyleLbl="callout" presStyleIdx="3" presStyleCnt="10"/>
      <dgm:spPr/>
    </dgm:pt>
    <dgm:pt modelId="{8175CA07-24F6-4F61-81C9-F193F19D46B5}" type="pres">
      <dgm:prSet presAssocID="{D12AF256-3F25-425D-9417-9BAE0FC835CE}" presName="circle3" presStyleLbl="lnNode1" presStyleIdx="2" presStyleCnt="5"/>
      <dgm:spPr/>
    </dgm:pt>
    <dgm:pt modelId="{27072DA1-8D44-4A6F-97FD-C5BA8E6F3099}" type="pres">
      <dgm:prSet presAssocID="{D12AF256-3F25-425D-9417-9BAE0FC835CE}" presName="text3" presStyleLbl="revTx" presStyleIdx="2" presStyleCnt="5" custScaleX="151426" custLinFactNeighborX="27957" custLinFactNeighborY="9246">
        <dgm:presLayoutVars>
          <dgm:bulletEnabled val="1"/>
        </dgm:presLayoutVars>
      </dgm:prSet>
      <dgm:spPr/>
    </dgm:pt>
    <dgm:pt modelId="{837A6536-42B3-4514-80B6-9C792A413B46}" type="pres">
      <dgm:prSet presAssocID="{D12AF256-3F25-425D-9417-9BAE0FC835CE}" presName="line3" presStyleLbl="callout" presStyleIdx="4" presStyleCnt="10"/>
      <dgm:spPr/>
    </dgm:pt>
    <dgm:pt modelId="{4E22721A-DF13-4EA1-9EBA-6443578D2A29}" type="pres">
      <dgm:prSet presAssocID="{D12AF256-3F25-425D-9417-9BAE0FC835CE}" presName="d3" presStyleLbl="callout" presStyleIdx="5" presStyleCnt="10"/>
      <dgm:spPr/>
    </dgm:pt>
    <dgm:pt modelId="{09169B52-3F9C-43C3-AD52-92BF0464F2D6}" type="pres">
      <dgm:prSet presAssocID="{A5C2B450-0CB4-4F57-84E8-8650D94D1BA9}" presName="circle4" presStyleLbl="lnNode1" presStyleIdx="3" presStyleCnt="5"/>
      <dgm:spPr/>
    </dgm:pt>
    <dgm:pt modelId="{F81F0314-5875-417E-90D0-32FF66310FE1}" type="pres">
      <dgm:prSet presAssocID="{A5C2B450-0CB4-4F57-84E8-8650D94D1BA9}" presName="text4" presStyleLbl="revTx" presStyleIdx="3" presStyleCnt="5">
        <dgm:presLayoutVars>
          <dgm:bulletEnabled val="1"/>
        </dgm:presLayoutVars>
      </dgm:prSet>
      <dgm:spPr/>
    </dgm:pt>
    <dgm:pt modelId="{607B4A94-1E5C-4349-9E7B-56E81980EF35}" type="pres">
      <dgm:prSet presAssocID="{A5C2B450-0CB4-4F57-84E8-8650D94D1BA9}" presName="line4" presStyleLbl="callout" presStyleIdx="6" presStyleCnt="10"/>
      <dgm:spPr/>
    </dgm:pt>
    <dgm:pt modelId="{9333DB35-FFB1-4AAD-8027-05A8962C33A2}" type="pres">
      <dgm:prSet presAssocID="{A5C2B450-0CB4-4F57-84E8-8650D94D1BA9}" presName="d4" presStyleLbl="callout" presStyleIdx="7" presStyleCnt="10"/>
      <dgm:spPr/>
    </dgm:pt>
    <dgm:pt modelId="{1FB06F37-86AB-45F2-A6A0-BF17AB2A3520}" type="pres">
      <dgm:prSet presAssocID="{7378FE75-3EF2-41BF-96A0-B451EB4EC5B3}" presName="circle5" presStyleLbl="lnNode1" presStyleIdx="4" presStyleCnt="5"/>
      <dgm:spPr/>
    </dgm:pt>
    <dgm:pt modelId="{C946D2C9-5225-478F-A269-1ADB2ADF5645}" type="pres">
      <dgm:prSet presAssocID="{7378FE75-3EF2-41BF-96A0-B451EB4EC5B3}" presName="text5" presStyleLbl="revTx" presStyleIdx="4" presStyleCnt="5">
        <dgm:presLayoutVars>
          <dgm:bulletEnabled val="1"/>
        </dgm:presLayoutVars>
      </dgm:prSet>
      <dgm:spPr/>
    </dgm:pt>
    <dgm:pt modelId="{A3852250-798F-4D5E-B154-7B61A61AD1B7}" type="pres">
      <dgm:prSet presAssocID="{7378FE75-3EF2-41BF-96A0-B451EB4EC5B3}" presName="line5" presStyleLbl="callout" presStyleIdx="8" presStyleCnt="10"/>
      <dgm:spPr/>
    </dgm:pt>
    <dgm:pt modelId="{673D3958-424A-4E76-B794-78328E58C0A7}" type="pres">
      <dgm:prSet presAssocID="{7378FE75-3EF2-41BF-96A0-B451EB4EC5B3}" presName="d5" presStyleLbl="callout" presStyleIdx="9" presStyleCnt="10"/>
      <dgm:spPr/>
    </dgm:pt>
  </dgm:ptLst>
  <dgm:cxnLst>
    <dgm:cxn modelId="{24459415-3361-4F56-898A-CF04921D7143}" srcId="{CE5828E9-15FD-491A-B683-771798B897CB}" destId="{A5C2B450-0CB4-4F57-84E8-8650D94D1BA9}" srcOrd="3" destOrd="0" parTransId="{0ED60CEC-71C9-4665-9246-070991484A7F}" sibTransId="{3463E549-4980-4AD8-ABA1-795C0D40E8FE}"/>
    <dgm:cxn modelId="{DA653425-89DA-44F4-AD1B-D3E1B4351A69}" type="presOf" srcId="{10A07089-EB40-452A-80A8-FE7321D049E1}" destId="{2313CEC9-5D02-45CD-BAEA-8A79117BF555}" srcOrd="0" destOrd="0" presId="urn:microsoft.com/office/officeart/2005/8/layout/target1"/>
    <dgm:cxn modelId="{BBE1213C-17A0-4FEC-89C7-1882A59F2A3A}" srcId="{CE5828E9-15FD-491A-B683-771798B897CB}" destId="{20C048B5-7C79-4A42-B6C8-5FD418F0526A}" srcOrd="6" destOrd="0" parTransId="{0F168A24-7A1D-46D7-A193-AF0D22517325}" sibTransId="{A50B476D-932B-4D44-AB60-03D58EA4EB19}"/>
    <dgm:cxn modelId="{03ED6346-F19E-48CA-BF44-0FF365AADA8E}" srcId="{CE5828E9-15FD-491A-B683-771798B897CB}" destId="{7378FE75-3EF2-41BF-96A0-B451EB4EC5B3}" srcOrd="4" destOrd="0" parTransId="{741DF75C-A91F-4A81-B5E3-68DFB377F223}" sibTransId="{76C9B9F6-529A-4219-ABDB-039CD453C7B8}"/>
    <dgm:cxn modelId="{01E9CD4E-7E05-4824-AC41-8115B7B68A09}" type="presOf" srcId="{A5C2B450-0CB4-4F57-84E8-8650D94D1BA9}" destId="{F81F0314-5875-417E-90D0-32FF66310FE1}" srcOrd="0" destOrd="0" presId="urn:microsoft.com/office/officeart/2005/8/layout/target1"/>
    <dgm:cxn modelId="{0A8BDD9B-A4C8-4F45-8A7A-77AC4EA91FC4}" srcId="{CE5828E9-15FD-491A-B683-771798B897CB}" destId="{85F764A8-931F-47D8-81CB-DA1FA584F19B}" srcOrd="5" destOrd="0" parTransId="{F1CC239B-6F18-4D57-960B-11C32C12B4AA}" sibTransId="{529A1F96-1A59-4935-A601-821E99A52547}"/>
    <dgm:cxn modelId="{DF94FCA2-66F7-499A-89E8-A02482F64302}" type="presOf" srcId="{7378FE75-3EF2-41BF-96A0-B451EB4EC5B3}" destId="{C946D2C9-5225-478F-A269-1ADB2ADF5645}" srcOrd="0" destOrd="0" presId="urn:microsoft.com/office/officeart/2005/8/layout/target1"/>
    <dgm:cxn modelId="{A1EB0AAB-4963-413B-AD34-C1891B1F6102}" type="presOf" srcId="{CE5828E9-15FD-491A-B683-771798B897CB}" destId="{5FDFB70E-449B-409B-8BFF-E5E9E7312BD7}" srcOrd="0" destOrd="0" presId="urn:microsoft.com/office/officeart/2005/8/layout/target1"/>
    <dgm:cxn modelId="{D188D6B0-19BD-46F5-AF4E-EB795D5B3E9F}" srcId="{CE5828E9-15FD-491A-B683-771798B897CB}" destId="{10A07089-EB40-452A-80A8-FE7321D049E1}" srcOrd="0" destOrd="0" parTransId="{A39F3395-1F41-46B4-B7CF-6E84AE97F93A}" sibTransId="{4BFDA191-0FAE-45B1-9A51-AADC07531BFA}"/>
    <dgm:cxn modelId="{6BBC51BF-7DF6-40D5-9B45-183B3458BFC0}" srcId="{CE5828E9-15FD-491A-B683-771798B897CB}" destId="{6F93361C-EB6E-4F3D-AE86-8726244A6F47}" srcOrd="1" destOrd="0" parTransId="{C1F92945-A84A-418C-810C-D314A85783E2}" sibTransId="{3FEF51A0-2330-4B5E-A703-FF45087DD83B}"/>
    <dgm:cxn modelId="{099907D3-89FE-41F0-AD18-C64489C127EF}" type="presOf" srcId="{D12AF256-3F25-425D-9417-9BAE0FC835CE}" destId="{27072DA1-8D44-4A6F-97FD-C5BA8E6F3099}" srcOrd="0" destOrd="0" presId="urn:microsoft.com/office/officeart/2005/8/layout/target1"/>
    <dgm:cxn modelId="{F3AAA3D8-C660-419C-86B2-116E06A30386}" type="presOf" srcId="{6F93361C-EB6E-4F3D-AE86-8726244A6F47}" destId="{49FD90D8-C962-4F9B-8D13-4701FBF51A58}" srcOrd="0" destOrd="0" presId="urn:microsoft.com/office/officeart/2005/8/layout/target1"/>
    <dgm:cxn modelId="{A34F07D9-D717-4CF8-A099-76045B7C2459}" srcId="{CE5828E9-15FD-491A-B683-771798B897CB}" destId="{D12AF256-3F25-425D-9417-9BAE0FC835CE}" srcOrd="2" destOrd="0" parTransId="{AE73C30B-C199-4A94-A087-53888AC6CA40}" sibTransId="{C43E7F50-56B5-41DF-BEB7-76315EF37144}"/>
    <dgm:cxn modelId="{3DE6B1ED-C4A8-484C-99AE-BFC53A46B410}" srcId="{CE5828E9-15FD-491A-B683-771798B897CB}" destId="{0F152C80-778C-478A-8EB1-D4EFD1626D7B}" srcOrd="7" destOrd="0" parTransId="{D28F537C-E2E9-49BC-82E5-4FA0C1CF3057}" sibTransId="{753BF095-03F1-4635-A1F9-9DC8D7AD4D35}"/>
    <dgm:cxn modelId="{020CD5A9-AD11-4B03-B3A8-B5D17C727C17}" type="presParOf" srcId="{5FDFB70E-449B-409B-8BFF-E5E9E7312BD7}" destId="{E347DD03-88F8-4851-82D3-564A1B80239A}" srcOrd="0" destOrd="0" presId="urn:microsoft.com/office/officeart/2005/8/layout/target1"/>
    <dgm:cxn modelId="{770A4579-0715-43C7-AB95-917CD05EEFA2}" type="presParOf" srcId="{5FDFB70E-449B-409B-8BFF-E5E9E7312BD7}" destId="{2313CEC9-5D02-45CD-BAEA-8A79117BF555}" srcOrd="1" destOrd="0" presId="urn:microsoft.com/office/officeart/2005/8/layout/target1"/>
    <dgm:cxn modelId="{BBB2EDF9-E2E0-4D56-B970-29A844E7EAD4}" type="presParOf" srcId="{5FDFB70E-449B-409B-8BFF-E5E9E7312BD7}" destId="{C881322E-130B-4899-8D89-68868888084F}" srcOrd="2" destOrd="0" presId="urn:microsoft.com/office/officeart/2005/8/layout/target1"/>
    <dgm:cxn modelId="{FF767886-9659-4157-9B48-0349DA52BA39}" type="presParOf" srcId="{5FDFB70E-449B-409B-8BFF-E5E9E7312BD7}" destId="{48C25A04-0FD4-4FE3-866B-FB610D5C17A1}" srcOrd="3" destOrd="0" presId="urn:microsoft.com/office/officeart/2005/8/layout/target1"/>
    <dgm:cxn modelId="{973517DD-2952-44B2-8828-587D6F256A1C}" type="presParOf" srcId="{5FDFB70E-449B-409B-8BFF-E5E9E7312BD7}" destId="{7638790C-2687-492C-ACB7-1A65AA829C1E}" srcOrd="4" destOrd="0" presId="urn:microsoft.com/office/officeart/2005/8/layout/target1"/>
    <dgm:cxn modelId="{A536F17E-6A34-4452-A6A7-2C5492F121AE}" type="presParOf" srcId="{5FDFB70E-449B-409B-8BFF-E5E9E7312BD7}" destId="{49FD90D8-C962-4F9B-8D13-4701FBF51A58}" srcOrd="5" destOrd="0" presId="urn:microsoft.com/office/officeart/2005/8/layout/target1"/>
    <dgm:cxn modelId="{FE9613BA-0771-44A5-9F7F-2988E0D6093E}" type="presParOf" srcId="{5FDFB70E-449B-409B-8BFF-E5E9E7312BD7}" destId="{629B15C8-F1E2-4588-946A-87CA2F9A5774}" srcOrd="6" destOrd="0" presId="urn:microsoft.com/office/officeart/2005/8/layout/target1"/>
    <dgm:cxn modelId="{B77F4CC2-99C0-4E2D-B267-5389BC988757}" type="presParOf" srcId="{5FDFB70E-449B-409B-8BFF-E5E9E7312BD7}" destId="{13FF6CAE-5EED-42CF-BDE1-F1E2FA61DC2C}" srcOrd="7" destOrd="0" presId="urn:microsoft.com/office/officeart/2005/8/layout/target1"/>
    <dgm:cxn modelId="{1BD26BF6-A2B6-48C7-9124-D5F8BD917894}" type="presParOf" srcId="{5FDFB70E-449B-409B-8BFF-E5E9E7312BD7}" destId="{8175CA07-24F6-4F61-81C9-F193F19D46B5}" srcOrd="8" destOrd="0" presId="urn:microsoft.com/office/officeart/2005/8/layout/target1"/>
    <dgm:cxn modelId="{09CD436E-1BC6-43A0-9F62-1913D5D38464}" type="presParOf" srcId="{5FDFB70E-449B-409B-8BFF-E5E9E7312BD7}" destId="{27072DA1-8D44-4A6F-97FD-C5BA8E6F3099}" srcOrd="9" destOrd="0" presId="urn:microsoft.com/office/officeart/2005/8/layout/target1"/>
    <dgm:cxn modelId="{613ABEEB-97ED-4184-A305-7FDE0539B0E6}" type="presParOf" srcId="{5FDFB70E-449B-409B-8BFF-E5E9E7312BD7}" destId="{837A6536-42B3-4514-80B6-9C792A413B46}" srcOrd="10" destOrd="0" presId="urn:microsoft.com/office/officeart/2005/8/layout/target1"/>
    <dgm:cxn modelId="{CADCA846-9109-4CD2-82D8-AF9B58BBD3F7}" type="presParOf" srcId="{5FDFB70E-449B-409B-8BFF-E5E9E7312BD7}" destId="{4E22721A-DF13-4EA1-9EBA-6443578D2A29}" srcOrd="11" destOrd="0" presId="urn:microsoft.com/office/officeart/2005/8/layout/target1"/>
    <dgm:cxn modelId="{0A31CCCD-6F0F-4A93-A51A-F23E463C2D45}" type="presParOf" srcId="{5FDFB70E-449B-409B-8BFF-E5E9E7312BD7}" destId="{09169B52-3F9C-43C3-AD52-92BF0464F2D6}" srcOrd="12" destOrd="0" presId="urn:microsoft.com/office/officeart/2005/8/layout/target1"/>
    <dgm:cxn modelId="{E87137B2-2231-456D-8E6A-BFF8985FE2B7}" type="presParOf" srcId="{5FDFB70E-449B-409B-8BFF-E5E9E7312BD7}" destId="{F81F0314-5875-417E-90D0-32FF66310FE1}" srcOrd="13" destOrd="0" presId="urn:microsoft.com/office/officeart/2005/8/layout/target1"/>
    <dgm:cxn modelId="{2D14C0F8-AF94-4549-8DCE-E576EC8C7318}" type="presParOf" srcId="{5FDFB70E-449B-409B-8BFF-E5E9E7312BD7}" destId="{607B4A94-1E5C-4349-9E7B-56E81980EF35}" srcOrd="14" destOrd="0" presId="urn:microsoft.com/office/officeart/2005/8/layout/target1"/>
    <dgm:cxn modelId="{069A00F7-10FB-4F2A-AED2-F6723821B78F}" type="presParOf" srcId="{5FDFB70E-449B-409B-8BFF-E5E9E7312BD7}" destId="{9333DB35-FFB1-4AAD-8027-05A8962C33A2}" srcOrd="15" destOrd="0" presId="urn:microsoft.com/office/officeart/2005/8/layout/target1"/>
    <dgm:cxn modelId="{B75D618D-0EC6-42DD-AF05-51B03AE2928F}" type="presParOf" srcId="{5FDFB70E-449B-409B-8BFF-E5E9E7312BD7}" destId="{1FB06F37-86AB-45F2-A6A0-BF17AB2A3520}" srcOrd="16" destOrd="0" presId="urn:microsoft.com/office/officeart/2005/8/layout/target1"/>
    <dgm:cxn modelId="{E133A617-AED6-4EDA-BD07-5DF73E58EB27}" type="presParOf" srcId="{5FDFB70E-449B-409B-8BFF-E5E9E7312BD7}" destId="{C946D2C9-5225-478F-A269-1ADB2ADF5645}" srcOrd="17" destOrd="0" presId="urn:microsoft.com/office/officeart/2005/8/layout/target1"/>
    <dgm:cxn modelId="{FC8D488E-FB15-4458-914F-A3AAE21B193A}" type="presParOf" srcId="{5FDFB70E-449B-409B-8BFF-E5E9E7312BD7}" destId="{A3852250-798F-4D5E-B154-7B61A61AD1B7}" srcOrd="18" destOrd="0" presId="urn:microsoft.com/office/officeart/2005/8/layout/target1"/>
    <dgm:cxn modelId="{962D304E-907F-470F-93B9-AB50EFD690D9}" type="presParOf" srcId="{5FDFB70E-449B-409B-8BFF-E5E9E7312BD7}" destId="{673D3958-424A-4E76-B794-78328E58C0A7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5828E9-15FD-491A-B683-771798B897CB}" type="doc">
      <dgm:prSet loTypeId="urn:microsoft.com/office/officeart/2005/8/layout/target1" loCatId="relationship" qsTypeId="urn:microsoft.com/office/officeart/2005/8/quickstyle/3d2#2" qsCatId="3D" csTypeId="urn:microsoft.com/office/officeart/2005/8/colors/accent2_3#1" csCatId="accent2" phldr="1"/>
      <dgm:spPr/>
      <dgm:t>
        <a:bodyPr/>
        <a:lstStyle/>
        <a:p>
          <a:endParaRPr lang="en-US"/>
        </a:p>
      </dgm:t>
    </dgm:pt>
    <dgm:pt modelId="{10A07089-EB40-452A-80A8-FE7321D049E1}">
      <dgm:prSet phldrT="[Text]"/>
      <dgm:spPr/>
      <dgm:t>
        <a:bodyPr/>
        <a:lstStyle/>
        <a:p>
          <a:r>
            <a:rPr lang="en-US" u="sng" dirty="0">
              <a:hlinkClick xmlns:r="http://schemas.openxmlformats.org/officeDocument/2006/relationships" r:id="rId1" action="ppaction://hlinksldjump"/>
            </a:rPr>
            <a:t>Past Experiences</a:t>
          </a:r>
          <a:endParaRPr lang="en-US" u="sng" dirty="0"/>
        </a:p>
      </dgm:t>
    </dgm:pt>
    <dgm:pt modelId="{A39F3395-1F41-46B4-B7CF-6E84AE97F93A}" cxnId="{D188D6B0-19BD-46F5-AF4E-EB795D5B3E9F}" type="parTrans">
      <dgm:prSet/>
      <dgm:spPr/>
      <dgm:t>
        <a:bodyPr/>
        <a:lstStyle/>
        <a:p>
          <a:endParaRPr lang="en-US"/>
        </a:p>
      </dgm:t>
    </dgm:pt>
    <dgm:pt modelId="{4BFDA191-0FAE-45B1-9A51-AADC07531BFA}" cxnId="{D188D6B0-19BD-46F5-AF4E-EB795D5B3E9F}" type="sibTrans">
      <dgm:prSet/>
      <dgm:spPr/>
      <dgm:t>
        <a:bodyPr/>
        <a:lstStyle/>
        <a:p>
          <a:endParaRPr lang="en-US"/>
        </a:p>
      </dgm:t>
    </dgm:pt>
    <dgm:pt modelId="{6F93361C-EB6E-4F3D-AE86-8726244A6F47}">
      <dgm:prSet phldrT="[Text]"/>
      <dgm:spPr/>
      <dgm:t>
        <a:bodyPr/>
        <a:lstStyle/>
        <a:p>
          <a:r>
            <a:rPr lang="en-GB" u="sng" dirty="0">
              <a:hlinkClick xmlns:r="http://schemas.openxmlformats.org/officeDocument/2006/relationships" r:id="rId2" action="ppaction://hlinksldjump"/>
            </a:rPr>
            <a:t>Oil &amp; Gas List Project</a:t>
          </a:r>
          <a:endParaRPr lang="en-US" u="sng" dirty="0"/>
        </a:p>
      </dgm:t>
    </dgm:pt>
    <dgm:pt modelId="{C1F92945-A84A-418C-810C-D314A85783E2}" cxnId="{6BBC51BF-7DF6-40D5-9B45-183B3458BFC0}" type="parTrans">
      <dgm:prSet/>
      <dgm:spPr/>
      <dgm:t>
        <a:bodyPr/>
        <a:lstStyle/>
        <a:p>
          <a:endParaRPr lang="en-US"/>
        </a:p>
      </dgm:t>
    </dgm:pt>
    <dgm:pt modelId="{3FEF51A0-2330-4B5E-A703-FF45087DD83B}" cxnId="{6BBC51BF-7DF6-40D5-9B45-183B3458BFC0}" type="sibTrans">
      <dgm:prSet/>
      <dgm:spPr/>
      <dgm:t>
        <a:bodyPr/>
        <a:lstStyle/>
        <a:p>
          <a:endParaRPr lang="en-US"/>
        </a:p>
      </dgm:t>
    </dgm:pt>
    <dgm:pt modelId="{D12AF256-3F25-425D-9417-9BAE0FC835CE}">
      <dgm:prSet phldrT="[Text]"/>
      <dgm:spPr/>
      <dgm:t>
        <a:bodyPr/>
        <a:lstStyle/>
        <a:p>
          <a:r>
            <a:rPr lang="en-GB" u="sng" dirty="0" err="1">
              <a:hlinkClick xmlns:r="http://schemas.openxmlformats.org/officeDocument/2006/relationships" r:id="rId3" action="ppaction://hlinksldjump"/>
            </a:rPr>
            <a:t>Oil&amp;Gas</a:t>
          </a:r>
          <a:r>
            <a:rPr lang="en-GB" u="sng" dirty="0">
              <a:hlinkClick xmlns:r="http://schemas.openxmlformats.org/officeDocument/2006/relationships" r:id="rId3" action="ppaction://hlinksldjump"/>
            </a:rPr>
            <a:t> Services</a:t>
          </a:r>
          <a:endParaRPr lang="en-US" u="sng" dirty="0"/>
        </a:p>
      </dgm:t>
    </dgm:pt>
    <dgm:pt modelId="{AE73C30B-C199-4A94-A087-53888AC6CA40}" cxnId="{A34F07D9-D717-4CF8-A099-76045B7C2459}" type="parTrans">
      <dgm:prSet/>
      <dgm:spPr/>
      <dgm:t>
        <a:bodyPr/>
        <a:lstStyle/>
        <a:p>
          <a:endParaRPr lang="en-US"/>
        </a:p>
      </dgm:t>
    </dgm:pt>
    <dgm:pt modelId="{C43E7F50-56B5-41DF-BEB7-76315EF37144}" cxnId="{A34F07D9-D717-4CF8-A099-76045B7C2459}" type="sibTrans">
      <dgm:prSet/>
      <dgm:spPr/>
      <dgm:t>
        <a:bodyPr/>
        <a:lstStyle/>
        <a:p>
          <a:endParaRPr lang="en-US"/>
        </a:p>
      </dgm:t>
    </dgm:pt>
    <dgm:pt modelId="{5FDFB70E-449B-409B-8BFF-E5E9E7312BD7}" type="pres">
      <dgm:prSet presAssocID="{CE5828E9-15FD-491A-B683-771798B897CB}" presName="composite" presStyleCnt="0">
        <dgm:presLayoutVars>
          <dgm:chMax val="5"/>
          <dgm:dir/>
          <dgm:resizeHandles val="exact"/>
        </dgm:presLayoutVars>
      </dgm:prSet>
      <dgm:spPr/>
    </dgm:pt>
    <dgm:pt modelId="{E347DD03-88F8-4851-82D3-564A1B80239A}" type="pres">
      <dgm:prSet presAssocID="{10A07089-EB40-452A-80A8-FE7321D049E1}" presName="circle1" presStyleLbl="lnNode1" presStyleIdx="0" presStyleCnt="3"/>
      <dgm:spPr/>
    </dgm:pt>
    <dgm:pt modelId="{2313CEC9-5D02-45CD-BAEA-8A79117BF555}" type="pres">
      <dgm:prSet presAssocID="{10A07089-EB40-452A-80A8-FE7321D049E1}" presName="text1" presStyleLbl="revTx" presStyleIdx="0" presStyleCnt="3" custScaleX="164972" custLinFactNeighborX="26797" custLinFactNeighborY="8221">
        <dgm:presLayoutVars>
          <dgm:bulletEnabled val="1"/>
        </dgm:presLayoutVars>
      </dgm:prSet>
      <dgm:spPr/>
    </dgm:pt>
    <dgm:pt modelId="{C881322E-130B-4899-8D89-68868888084F}" type="pres">
      <dgm:prSet presAssocID="{10A07089-EB40-452A-80A8-FE7321D049E1}" presName="line1" presStyleLbl="callout" presStyleIdx="0" presStyleCnt="6"/>
      <dgm:spPr/>
    </dgm:pt>
    <dgm:pt modelId="{48C25A04-0FD4-4FE3-866B-FB610D5C17A1}" type="pres">
      <dgm:prSet presAssocID="{10A07089-EB40-452A-80A8-FE7321D049E1}" presName="d1" presStyleLbl="callout" presStyleIdx="1" presStyleCnt="6"/>
      <dgm:spPr/>
    </dgm:pt>
    <dgm:pt modelId="{7638790C-2687-492C-ACB7-1A65AA829C1E}" type="pres">
      <dgm:prSet presAssocID="{6F93361C-EB6E-4F3D-AE86-8726244A6F47}" presName="circle2" presStyleLbl="lnNode1" presStyleIdx="1" presStyleCnt="3"/>
      <dgm:spPr/>
    </dgm:pt>
    <dgm:pt modelId="{49FD90D8-C962-4F9B-8D13-4701FBF51A58}" type="pres">
      <dgm:prSet presAssocID="{6F93361C-EB6E-4F3D-AE86-8726244A6F47}" presName="text2" presStyleLbl="revTx" presStyleIdx="1" presStyleCnt="3" custScaleX="151426" custLinFactNeighborX="23034" custLinFactNeighborY="1174">
        <dgm:presLayoutVars>
          <dgm:bulletEnabled val="1"/>
        </dgm:presLayoutVars>
      </dgm:prSet>
      <dgm:spPr/>
    </dgm:pt>
    <dgm:pt modelId="{629B15C8-F1E2-4588-946A-87CA2F9A5774}" type="pres">
      <dgm:prSet presAssocID="{6F93361C-EB6E-4F3D-AE86-8726244A6F47}" presName="line2" presStyleLbl="callout" presStyleIdx="2" presStyleCnt="6"/>
      <dgm:spPr/>
    </dgm:pt>
    <dgm:pt modelId="{13FF6CAE-5EED-42CF-BDE1-F1E2FA61DC2C}" type="pres">
      <dgm:prSet presAssocID="{6F93361C-EB6E-4F3D-AE86-8726244A6F47}" presName="d2" presStyleLbl="callout" presStyleIdx="3" presStyleCnt="6"/>
      <dgm:spPr/>
    </dgm:pt>
    <dgm:pt modelId="{8175CA07-24F6-4F61-81C9-F193F19D46B5}" type="pres">
      <dgm:prSet presAssocID="{D12AF256-3F25-425D-9417-9BAE0FC835CE}" presName="circle3" presStyleLbl="lnNode1" presStyleIdx="2" presStyleCnt="3"/>
      <dgm:spPr/>
    </dgm:pt>
    <dgm:pt modelId="{27072DA1-8D44-4A6F-97FD-C5BA8E6F3099}" type="pres">
      <dgm:prSet presAssocID="{D12AF256-3F25-425D-9417-9BAE0FC835CE}" presName="text3" presStyleLbl="revTx" presStyleIdx="2" presStyleCnt="3" custScaleX="151426" custLinFactNeighborX="23034" custLinFactNeighborY="1174">
        <dgm:presLayoutVars>
          <dgm:bulletEnabled val="1"/>
        </dgm:presLayoutVars>
      </dgm:prSet>
      <dgm:spPr/>
    </dgm:pt>
    <dgm:pt modelId="{837A6536-42B3-4514-80B6-9C792A413B46}" type="pres">
      <dgm:prSet presAssocID="{D12AF256-3F25-425D-9417-9BAE0FC835CE}" presName="line3" presStyleLbl="callout" presStyleIdx="4" presStyleCnt="6"/>
      <dgm:spPr/>
    </dgm:pt>
    <dgm:pt modelId="{4E22721A-DF13-4EA1-9EBA-6443578D2A29}" type="pres">
      <dgm:prSet presAssocID="{D12AF256-3F25-425D-9417-9BAE0FC835CE}" presName="d3" presStyleLbl="callout" presStyleIdx="5" presStyleCnt="6"/>
      <dgm:spPr/>
    </dgm:pt>
  </dgm:ptLst>
  <dgm:cxnLst>
    <dgm:cxn modelId="{DA653425-89DA-44F4-AD1B-D3E1B4351A69}" type="presOf" srcId="{10A07089-EB40-452A-80A8-FE7321D049E1}" destId="{2313CEC9-5D02-45CD-BAEA-8A79117BF555}" srcOrd="0" destOrd="0" presId="urn:microsoft.com/office/officeart/2005/8/layout/target1"/>
    <dgm:cxn modelId="{A1EB0AAB-4963-413B-AD34-C1891B1F6102}" type="presOf" srcId="{CE5828E9-15FD-491A-B683-771798B897CB}" destId="{5FDFB70E-449B-409B-8BFF-E5E9E7312BD7}" srcOrd="0" destOrd="0" presId="urn:microsoft.com/office/officeart/2005/8/layout/target1"/>
    <dgm:cxn modelId="{D188D6B0-19BD-46F5-AF4E-EB795D5B3E9F}" srcId="{CE5828E9-15FD-491A-B683-771798B897CB}" destId="{10A07089-EB40-452A-80A8-FE7321D049E1}" srcOrd="0" destOrd="0" parTransId="{A39F3395-1F41-46B4-B7CF-6E84AE97F93A}" sibTransId="{4BFDA191-0FAE-45B1-9A51-AADC07531BFA}"/>
    <dgm:cxn modelId="{6BBC51BF-7DF6-40D5-9B45-183B3458BFC0}" srcId="{CE5828E9-15FD-491A-B683-771798B897CB}" destId="{6F93361C-EB6E-4F3D-AE86-8726244A6F47}" srcOrd="1" destOrd="0" parTransId="{C1F92945-A84A-418C-810C-D314A85783E2}" sibTransId="{3FEF51A0-2330-4B5E-A703-FF45087DD83B}"/>
    <dgm:cxn modelId="{099907D3-89FE-41F0-AD18-C64489C127EF}" type="presOf" srcId="{D12AF256-3F25-425D-9417-9BAE0FC835CE}" destId="{27072DA1-8D44-4A6F-97FD-C5BA8E6F3099}" srcOrd="0" destOrd="0" presId="urn:microsoft.com/office/officeart/2005/8/layout/target1"/>
    <dgm:cxn modelId="{F3AAA3D8-C660-419C-86B2-116E06A30386}" type="presOf" srcId="{6F93361C-EB6E-4F3D-AE86-8726244A6F47}" destId="{49FD90D8-C962-4F9B-8D13-4701FBF51A58}" srcOrd="0" destOrd="0" presId="urn:microsoft.com/office/officeart/2005/8/layout/target1"/>
    <dgm:cxn modelId="{A34F07D9-D717-4CF8-A099-76045B7C2459}" srcId="{CE5828E9-15FD-491A-B683-771798B897CB}" destId="{D12AF256-3F25-425D-9417-9BAE0FC835CE}" srcOrd="2" destOrd="0" parTransId="{AE73C30B-C199-4A94-A087-53888AC6CA40}" sibTransId="{C43E7F50-56B5-41DF-BEB7-76315EF37144}"/>
    <dgm:cxn modelId="{020CD5A9-AD11-4B03-B3A8-B5D17C727C17}" type="presParOf" srcId="{5FDFB70E-449B-409B-8BFF-E5E9E7312BD7}" destId="{E347DD03-88F8-4851-82D3-564A1B80239A}" srcOrd="0" destOrd="0" presId="urn:microsoft.com/office/officeart/2005/8/layout/target1"/>
    <dgm:cxn modelId="{770A4579-0715-43C7-AB95-917CD05EEFA2}" type="presParOf" srcId="{5FDFB70E-449B-409B-8BFF-E5E9E7312BD7}" destId="{2313CEC9-5D02-45CD-BAEA-8A79117BF555}" srcOrd="1" destOrd="0" presId="urn:microsoft.com/office/officeart/2005/8/layout/target1"/>
    <dgm:cxn modelId="{BBB2EDF9-E2E0-4D56-B970-29A844E7EAD4}" type="presParOf" srcId="{5FDFB70E-449B-409B-8BFF-E5E9E7312BD7}" destId="{C881322E-130B-4899-8D89-68868888084F}" srcOrd="2" destOrd="0" presId="urn:microsoft.com/office/officeart/2005/8/layout/target1"/>
    <dgm:cxn modelId="{FF767886-9659-4157-9B48-0349DA52BA39}" type="presParOf" srcId="{5FDFB70E-449B-409B-8BFF-E5E9E7312BD7}" destId="{48C25A04-0FD4-4FE3-866B-FB610D5C17A1}" srcOrd="3" destOrd="0" presId="urn:microsoft.com/office/officeart/2005/8/layout/target1"/>
    <dgm:cxn modelId="{973517DD-2952-44B2-8828-587D6F256A1C}" type="presParOf" srcId="{5FDFB70E-449B-409B-8BFF-E5E9E7312BD7}" destId="{7638790C-2687-492C-ACB7-1A65AA829C1E}" srcOrd="4" destOrd="0" presId="urn:microsoft.com/office/officeart/2005/8/layout/target1"/>
    <dgm:cxn modelId="{A536F17E-6A34-4452-A6A7-2C5492F121AE}" type="presParOf" srcId="{5FDFB70E-449B-409B-8BFF-E5E9E7312BD7}" destId="{49FD90D8-C962-4F9B-8D13-4701FBF51A58}" srcOrd="5" destOrd="0" presId="urn:microsoft.com/office/officeart/2005/8/layout/target1"/>
    <dgm:cxn modelId="{FE9613BA-0771-44A5-9F7F-2988E0D6093E}" type="presParOf" srcId="{5FDFB70E-449B-409B-8BFF-E5E9E7312BD7}" destId="{629B15C8-F1E2-4588-946A-87CA2F9A5774}" srcOrd="6" destOrd="0" presId="urn:microsoft.com/office/officeart/2005/8/layout/target1"/>
    <dgm:cxn modelId="{B77F4CC2-99C0-4E2D-B267-5389BC988757}" type="presParOf" srcId="{5FDFB70E-449B-409B-8BFF-E5E9E7312BD7}" destId="{13FF6CAE-5EED-42CF-BDE1-F1E2FA61DC2C}" srcOrd="7" destOrd="0" presId="urn:microsoft.com/office/officeart/2005/8/layout/target1"/>
    <dgm:cxn modelId="{1BD26BF6-A2B6-48C7-9124-D5F8BD917894}" type="presParOf" srcId="{5FDFB70E-449B-409B-8BFF-E5E9E7312BD7}" destId="{8175CA07-24F6-4F61-81C9-F193F19D46B5}" srcOrd="8" destOrd="0" presId="urn:microsoft.com/office/officeart/2005/8/layout/target1"/>
    <dgm:cxn modelId="{09CD436E-1BC6-43A0-9F62-1913D5D38464}" type="presParOf" srcId="{5FDFB70E-449B-409B-8BFF-E5E9E7312BD7}" destId="{27072DA1-8D44-4A6F-97FD-C5BA8E6F3099}" srcOrd="9" destOrd="0" presId="urn:microsoft.com/office/officeart/2005/8/layout/target1"/>
    <dgm:cxn modelId="{613ABEEB-97ED-4184-A305-7FDE0539B0E6}" type="presParOf" srcId="{5FDFB70E-449B-409B-8BFF-E5E9E7312BD7}" destId="{837A6536-42B3-4514-80B6-9C792A413B46}" srcOrd="10" destOrd="0" presId="urn:microsoft.com/office/officeart/2005/8/layout/target1"/>
    <dgm:cxn modelId="{CADCA846-9109-4CD2-82D8-AF9B58BBD3F7}" type="presParOf" srcId="{5FDFB70E-449B-409B-8BFF-E5E9E7312BD7}" destId="{4E22721A-DF13-4EA1-9EBA-6443578D2A29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677271-FCBE-4504-9B40-3AF254C895CD}" type="doc">
      <dgm:prSet loTypeId="urn:microsoft.com/office/officeart/2005/8/layout/cycle4#2" loCatId="cycle" qsTypeId="urn:microsoft.com/office/officeart/2005/8/quickstyle/3d2#3" qsCatId="3D" csTypeId="urn:microsoft.com/office/officeart/2005/8/colors/colorful2#1" csCatId="colorful" phldr="1"/>
      <dgm:spPr/>
      <dgm:t>
        <a:bodyPr/>
        <a:lstStyle/>
        <a:p>
          <a:endParaRPr lang="en-US"/>
        </a:p>
      </dgm:t>
    </dgm:pt>
    <dgm:pt modelId="{C9168A5D-9FA2-412D-BD86-4659FA187771}">
      <dgm:prSet phldrT="[Text]" custT="1"/>
      <dgm:spPr/>
      <dgm:t>
        <a:bodyPr lIns="0" tIns="0" rIns="0" bIns="0"/>
        <a:lstStyle/>
        <a:p>
          <a:r>
            <a:rPr lang="en-US" sz="2000" dirty="0"/>
            <a:t>Digital</a:t>
          </a:r>
        </a:p>
      </dgm:t>
    </dgm:pt>
    <dgm:pt modelId="{D5140043-84D9-41F4-90C5-576955262BBF}" cxnId="{A3986C6B-2D5C-45AF-BDEC-AD05D8035011}" type="parTrans">
      <dgm:prSet/>
      <dgm:spPr/>
      <dgm:t>
        <a:bodyPr/>
        <a:lstStyle/>
        <a:p>
          <a:endParaRPr lang="en-US"/>
        </a:p>
      </dgm:t>
    </dgm:pt>
    <dgm:pt modelId="{A1349AD3-6184-4D7B-9896-BB3D87D67C8E}" cxnId="{A3986C6B-2D5C-45AF-BDEC-AD05D8035011}" type="sibTrans">
      <dgm:prSet/>
      <dgm:spPr/>
      <dgm:t>
        <a:bodyPr/>
        <a:lstStyle/>
        <a:p>
          <a:endParaRPr lang="en-US"/>
        </a:p>
      </dgm:t>
    </dgm:pt>
    <dgm:pt modelId="{60E3463A-7161-4A39-B998-ACFC5A98DFDC}">
      <dgm:prSet phldrT="[Text]" custT="1"/>
      <dgm:spPr/>
      <dgm:t>
        <a:bodyPr lIns="0" tIns="0" rIns="0" bIns="0"/>
        <a:lstStyle/>
        <a:p>
          <a:r>
            <a:rPr lang="en-US" sz="2000" dirty="0"/>
            <a:t>Energy</a:t>
          </a:r>
        </a:p>
      </dgm:t>
    </dgm:pt>
    <dgm:pt modelId="{197C4E15-B86A-4827-9A10-C96765759BFA}" cxnId="{5AC44BA0-9E1F-4F90-B529-FF2FE7B67567}" type="parTrans">
      <dgm:prSet/>
      <dgm:spPr/>
      <dgm:t>
        <a:bodyPr/>
        <a:lstStyle/>
        <a:p>
          <a:endParaRPr lang="en-US"/>
        </a:p>
      </dgm:t>
    </dgm:pt>
    <dgm:pt modelId="{B0C5C52F-7120-4F67-8494-9B9484A8D031}" cxnId="{5AC44BA0-9E1F-4F90-B529-FF2FE7B67567}" type="sibTrans">
      <dgm:prSet/>
      <dgm:spPr/>
      <dgm:t>
        <a:bodyPr/>
        <a:lstStyle/>
        <a:p>
          <a:endParaRPr lang="en-US"/>
        </a:p>
      </dgm:t>
    </dgm:pt>
    <dgm:pt modelId="{C1789610-8253-4B9F-A19C-08DF073C236C}">
      <dgm:prSet phldrT="[Text]" custT="1"/>
      <dgm:spPr/>
      <dgm:t>
        <a:bodyPr lIns="0" tIns="0" rIns="0" bIns="0"/>
        <a:lstStyle/>
        <a:p>
          <a:pPr algn="r"/>
          <a:r>
            <a:rPr lang="en-US" sz="2000" dirty="0"/>
            <a:t>Engineering</a:t>
          </a:r>
        </a:p>
      </dgm:t>
    </dgm:pt>
    <dgm:pt modelId="{9F8BFFD7-2325-458B-B98E-FF90940BB78C}" cxnId="{16E68600-AC73-49AB-A377-545377FC9FDC}" type="parTrans">
      <dgm:prSet/>
      <dgm:spPr/>
      <dgm:t>
        <a:bodyPr/>
        <a:lstStyle/>
        <a:p>
          <a:endParaRPr lang="en-US"/>
        </a:p>
      </dgm:t>
    </dgm:pt>
    <dgm:pt modelId="{01A5EDDE-DB6C-4484-B173-9C844A128AC7}" cxnId="{16E68600-AC73-49AB-A377-545377FC9FDC}" type="sibTrans">
      <dgm:prSet/>
      <dgm:spPr/>
      <dgm:t>
        <a:bodyPr/>
        <a:lstStyle/>
        <a:p>
          <a:endParaRPr lang="en-US"/>
        </a:p>
      </dgm:t>
    </dgm:pt>
    <dgm:pt modelId="{E700341D-0B77-45E6-9EF8-60E408739ABD}">
      <dgm:prSet phldrT="[Text]" custT="1"/>
      <dgm:spPr/>
      <dgm:t>
        <a:bodyPr lIns="0" tIns="0" rIns="0" bIns="0"/>
        <a:lstStyle/>
        <a:p>
          <a:pPr algn="l"/>
          <a:r>
            <a:rPr lang="en-US" sz="2000" dirty="0"/>
            <a:t>Construction</a:t>
          </a:r>
        </a:p>
      </dgm:t>
    </dgm:pt>
    <dgm:pt modelId="{29BB0096-FEF3-40C3-B3F7-C04B6D1622C0}" cxnId="{BA2E3E80-4CDA-4A39-B839-ECF779AA6B47}" type="parTrans">
      <dgm:prSet/>
      <dgm:spPr/>
      <dgm:t>
        <a:bodyPr/>
        <a:lstStyle/>
        <a:p>
          <a:endParaRPr lang="en-US"/>
        </a:p>
      </dgm:t>
    </dgm:pt>
    <dgm:pt modelId="{0ED8261C-D64C-4CCE-A635-2C69A0DFE533}" cxnId="{BA2E3E80-4CDA-4A39-B839-ECF779AA6B47}" type="sibTrans">
      <dgm:prSet/>
      <dgm:spPr/>
      <dgm:t>
        <a:bodyPr/>
        <a:lstStyle/>
        <a:p>
          <a:endParaRPr lang="en-US"/>
        </a:p>
      </dgm:t>
    </dgm:pt>
    <dgm:pt modelId="{26A573D9-2EF0-461D-8311-BAE315CEB96B}" type="pres">
      <dgm:prSet presAssocID="{4F677271-FCBE-4504-9B40-3AF254C895C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C930415-6856-4367-9E8F-71CAB3635FC7}" type="pres">
      <dgm:prSet presAssocID="{4F677271-FCBE-4504-9B40-3AF254C895CD}" presName="children" presStyleCnt="0"/>
      <dgm:spPr/>
    </dgm:pt>
    <dgm:pt modelId="{B844465A-760E-41A1-95B1-E9867874A294}" type="pres">
      <dgm:prSet presAssocID="{4F677271-FCBE-4504-9B40-3AF254C895CD}" presName="childPlaceholder" presStyleCnt="0"/>
      <dgm:spPr/>
    </dgm:pt>
    <dgm:pt modelId="{A189C9BD-B1DB-47AD-8CB4-3F0B938197DE}" type="pres">
      <dgm:prSet presAssocID="{4F677271-FCBE-4504-9B40-3AF254C895CD}" presName="circle" presStyleCnt="0"/>
      <dgm:spPr/>
    </dgm:pt>
    <dgm:pt modelId="{383EDB9B-B7CF-4F51-8E36-849FF2E49836}" type="pres">
      <dgm:prSet presAssocID="{4F677271-FCBE-4504-9B40-3AF254C895CD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288A45D-1ECC-4FC6-A388-9360330C6DBD}" type="pres">
      <dgm:prSet presAssocID="{4F677271-FCBE-4504-9B40-3AF254C895CD}" presName="quadrant2" presStyleLbl="node1" presStyleIdx="1" presStyleCnt="4" custLinFactNeighborX="498">
        <dgm:presLayoutVars>
          <dgm:chMax val="1"/>
          <dgm:bulletEnabled val="1"/>
        </dgm:presLayoutVars>
      </dgm:prSet>
      <dgm:spPr/>
    </dgm:pt>
    <dgm:pt modelId="{0B8B525F-5100-4A27-AF7C-9424687EFC86}" type="pres">
      <dgm:prSet presAssocID="{4F677271-FCBE-4504-9B40-3AF254C895CD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E534B3A-75C6-483B-A4F4-5DC1C72D09E9}" type="pres">
      <dgm:prSet presAssocID="{4F677271-FCBE-4504-9B40-3AF254C895CD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20BF8E88-70E2-482C-8531-4E4622AEA847}" type="pres">
      <dgm:prSet presAssocID="{4F677271-FCBE-4504-9B40-3AF254C895CD}" presName="quadrantPlaceholder" presStyleCnt="0"/>
      <dgm:spPr/>
    </dgm:pt>
    <dgm:pt modelId="{0AE48773-9E13-4CEE-A7AF-15B9C19CAB58}" type="pres">
      <dgm:prSet presAssocID="{4F677271-FCBE-4504-9B40-3AF254C895CD}" presName="center1" presStyleLbl="fgShp" presStyleIdx="0" presStyleCnt="2"/>
      <dgm:spPr/>
    </dgm:pt>
    <dgm:pt modelId="{31016D42-4920-4785-9844-2BE8BEA77ED1}" type="pres">
      <dgm:prSet presAssocID="{4F677271-FCBE-4504-9B40-3AF254C895CD}" presName="center2" presStyleLbl="fgShp" presStyleIdx="1" presStyleCnt="2"/>
      <dgm:spPr/>
    </dgm:pt>
  </dgm:ptLst>
  <dgm:cxnLst>
    <dgm:cxn modelId="{16E68600-AC73-49AB-A377-545377FC9FDC}" srcId="{4F677271-FCBE-4504-9B40-3AF254C895CD}" destId="{C1789610-8253-4B9F-A19C-08DF073C236C}" srcOrd="2" destOrd="0" parTransId="{9F8BFFD7-2325-458B-B98E-FF90940BB78C}" sibTransId="{01A5EDDE-DB6C-4484-B173-9C844A128AC7}"/>
    <dgm:cxn modelId="{26115F15-E49E-46AA-A7D5-65F2E9519347}" type="presOf" srcId="{4F677271-FCBE-4504-9B40-3AF254C895CD}" destId="{26A573D9-2EF0-461D-8311-BAE315CEB96B}" srcOrd="0" destOrd="0" presId="urn:microsoft.com/office/officeart/2005/8/layout/cycle4#2"/>
    <dgm:cxn modelId="{86008667-ECBF-4A90-B049-8B0CDFED8B40}" type="presOf" srcId="{E700341D-0B77-45E6-9EF8-60E408739ABD}" destId="{BE534B3A-75C6-483B-A4F4-5DC1C72D09E9}" srcOrd="0" destOrd="0" presId="urn:microsoft.com/office/officeart/2005/8/layout/cycle4#2"/>
    <dgm:cxn modelId="{A3986C6B-2D5C-45AF-BDEC-AD05D8035011}" srcId="{4F677271-FCBE-4504-9B40-3AF254C895CD}" destId="{C9168A5D-9FA2-412D-BD86-4659FA187771}" srcOrd="0" destOrd="0" parTransId="{D5140043-84D9-41F4-90C5-576955262BBF}" sibTransId="{A1349AD3-6184-4D7B-9896-BB3D87D67C8E}"/>
    <dgm:cxn modelId="{3FE0896B-C569-4934-A1BC-88FF814A21F5}" type="presOf" srcId="{60E3463A-7161-4A39-B998-ACFC5A98DFDC}" destId="{7288A45D-1ECC-4FC6-A388-9360330C6DBD}" srcOrd="0" destOrd="0" presId="urn:microsoft.com/office/officeart/2005/8/layout/cycle4#2"/>
    <dgm:cxn modelId="{1FF2DB56-EE87-4AE2-8C10-CC033B845282}" type="presOf" srcId="{C1789610-8253-4B9F-A19C-08DF073C236C}" destId="{0B8B525F-5100-4A27-AF7C-9424687EFC86}" srcOrd="0" destOrd="0" presId="urn:microsoft.com/office/officeart/2005/8/layout/cycle4#2"/>
    <dgm:cxn modelId="{BA2E3E80-4CDA-4A39-B839-ECF779AA6B47}" srcId="{4F677271-FCBE-4504-9B40-3AF254C895CD}" destId="{E700341D-0B77-45E6-9EF8-60E408739ABD}" srcOrd="3" destOrd="0" parTransId="{29BB0096-FEF3-40C3-B3F7-C04B6D1622C0}" sibTransId="{0ED8261C-D64C-4CCE-A635-2C69A0DFE533}"/>
    <dgm:cxn modelId="{5AC44BA0-9E1F-4F90-B529-FF2FE7B67567}" srcId="{4F677271-FCBE-4504-9B40-3AF254C895CD}" destId="{60E3463A-7161-4A39-B998-ACFC5A98DFDC}" srcOrd="1" destOrd="0" parTransId="{197C4E15-B86A-4827-9A10-C96765759BFA}" sibTransId="{B0C5C52F-7120-4F67-8494-9B9484A8D031}"/>
    <dgm:cxn modelId="{16E6EEAF-D0FD-4213-802C-5B14E5E89710}" type="presOf" srcId="{C9168A5D-9FA2-412D-BD86-4659FA187771}" destId="{383EDB9B-B7CF-4F51-8E36-849FF2E49836}" srcOrd="0" destOrd="0" presId="urn:microsoft.com/office/officeart/2005/8/layout/cycle4#2"/>
    <dgm:cxn modelId="{EB1B3053-64B4-444E-911E-1F41D14FE0D0}" type="presParOf" srcId="{26A573D9-2EF0-461D-8311-BAE315CEB96B}" destId="{7C930415-6856-4367-9E8F-71CAB3635FC7}" srcOrd="0" destOrd="0" presId="urn:microsoft.com/office/officeart/2005/8/layout/cycle4#2"/>
    <dgm:cxn modelId="{7D63F597-142C-4EEC-B56B-44B56E7761AE}" type="presParOf" srcId="{7C930415-6856-4367-9E8F-71CAB3635FC7}" destId="{B844465A-760E-41A1-95B1-E9867874A294}" srcOrd="0" destOrd="0" presId="urn:microsoft.com/office/officeart/2005/8/layout/cycle4#2"/>
    <dgm:cxn modelId="{455A9D57-43C4-4905-B8DC-43CC321A59C2}" type="presParOf" srcId="{26A573D9-2EF0-461D-8311-BAE315CEB96B}" destId="{A189C9BD-B1DB-47AD-8CB4-3F0B938197DE}" srcOrd="1" destOrd="0" presId="urn:microsoft.com/office/officeart/2005/8/layout/cycle4#2"/>
    <dgm:cxn modelId="{CB273096-E2A6-4C12-B001-65067EC7292A}" type="presParOf" srcId="{A189C9BD-B1DB-47AD-8CB4-3F0B938197DE}" destId="{383EDB9B-B7CF-4F51-8E36-849FF2E49836}" srcOrd="0" destOrd="0" presId="urn:microsoft.com/office/officeart/2005/8/layout/cycle4#2"/>
    <dgm:cxn modelId="{A0BD4914-4557-4262-BDEA-8DB8BF479953}" type="presParOf" srcId="{A189C9BD-B1DB-47AD-8CB4-3F0B938197DE}" destId="{7288A45D-1ECC-4FC6-A388-9360330C6DBD}" srcOrd="1" destOrd="0" presId="urn:microsoft.com/office/officeart/2005/8/layout/cycle4#2"/>
    <dgm:cxn modelId="{2D9C0239-B51D-40DF-B31C-D59730B3F6B6}" type="presParOf" srcId="{A189C9BD-B1DB-47AD-8CB4-3F0B938197DE}" destId="{0B8B525F-5100-4A27-AF7C-9424687EFC86}" srcOrd="2" destOrd="0" presId="urn:microsoft.com/office/officeart/2005/8/layout/cycle4#2"/>
    <dgm:cxn modelId="{1B84A1FB-3D58-4F01-92C2-5A1CC6EBCB6E}" type="presParOf" srcId="{A189C9BD-B1DB-47AD-8CB4-3F0B938197DE}" destId="{BE534B3A-75C6-483B-A4F4-5DC1C72D09E9}" srcOrd="3" destOrd="0" presId="urn:microsoft.com/office/officeart/2005/8/layout/cycle4#2"/>
    <dgm:cxn modelId="{1FBF04E7-641E-4C55-8021-B74BB7E3C380}" type="presParOf" srcId="{A189C9BD-B1DB-47AD-8CB4-3F0B938197DE}" destId="{20BF8E88-70E2-482C-8531-4E4622AEA847}" srcOrd="4" destOrd="0" presId="urn:microsoft.com/office/officeart/2005/8/layout/cycle4#2"/>
    <dgm:cxn modelId="{6A5EDF88-D0E8-4133-B793-36141DB273D5}" type="presParOf" srcId="{26A573D9-2EF0-461D-8311-BAE315CEB96B}" destId="{0AE48773-9E13-4CEE-A7AF-15B9C19CAB58}" srcOrd="2" destOrd="0" presId="urn:microsoft.com/office/officeart/2005/8/layout/cycle4#2"/>
    <dgm:cxn modelId="{A493D08B-A1FC-486F-9A1F-04681C269B0F}" type="presParOf" srcId="{26A573D9-2EF0-461D-8311-BAE315CEB96B}" destId="{31016D42-4920-4785-9844-2BE8BEA77ED1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4F3DF0-760C-41FD-B2B2-978C9D2AE4BE}" type="doc">
      <dgm:prSet loTypeId="urn:microsoft.com/office/officeart/2008/layout/HorizontalMultiLevelHierarchy#1" loCatId="hierarchy" qsTypeId="urn:microsoft.com/office/officeart/2005/8/quickstyle/simple3#1" qsCatId="simple" csTypeId="urn:microsoft.com/office/officeart/2005/8/colors/accent4_5#1" csCatId="accent4" phldr="1"/>
      <dgm:spPr/>
      <dgm:t>
        <a:bodyPr/>
        <a:lstStyle/>
        <a:p>
          <a:endParaRPr lang="en-US"/>
        </a:p>
      </dgm:t>
    </dgm:pt>
    <dgm:pt modelId="{DD1989A7-9740-4C23-8892-9AA48A9674E0}">
      <dgm:prSet phldrT="[Text]"/>
      <dgm:spPr/>
      <dgm:t>
        <a:bodyPr/>
        <a:lstStyle/>
        <a:p>
          <a:r>
            <a:rPr lang="en-US" dirty="0"/>
            <a:t>PJBUMIHES</a:t>
          </a:r>
        </a:p>
      </dgm:t>
    </dgm:pt>
    <dgm:pt modelId="{7345C590-3CFD-4974-9FBB-1539B06F7513}" cxnId="{6847C03C-BF33-4286-86AE-02AA42367416}" type="parTrans">
      <dgm:prSet/>
      <dgm:spPr/>
      <dgm:t>
        <a:bodyPr/>
        <a:lstStyle/>
        <a:p>
          <a:endParaRPr lang="en-US"/>
        </a:p>
      </dgm:t>
    </dgm:pt>
    <dgm:pt modelId="{1E8137C1-C6F8-4ECF-AB25-2455D3A88A6F}" cxnId="{6847C03C-BF33-4286-86AE-02AA42367416}" type="sibTrans">
      <dgm:prSet/>
      <dgm:spPr/>
      <dgm:t>
        <a:bodyPr/>
        <a:lstStyle/>
        <a:p>
          <a:endParaRPr lang="en-US"/>
        </a:p>
      </dgm:t>
    </dgm:pt>
    <dgm:pt modelId="{699A8FD7-493A-4D87-9366-3ED98F8CDAD3}">
      <dgm:prSet phldrT="[Text]"/>
      <dgm:spPr/>
      <dgm:t>
        <a:bodyPr/>
        <a:lstStyle/>
        <a:p>
          <a:r>
            <a:rPr lang="en-US" dirty="0"/>
            <a:t>Subsurface</a:t>
          </a:r>
        </a:p>
      </dgm:t>
    </dgm:pt>
    <dgm:pt modelId="{B16E23F1-A157-4FC5-91CA-67718D949467}" cxnId="{506820B8-F044-45E5-92FA-F66E6AF8A72F}" type="parTrans">
      <dgm:prSet/>
      <dgm:spPr/>
      <dgm:t>
        <a:bodyPr/>
        <a:lstStyle/>
        <a:p>
          <a:endParaRPr lang="en-US"/>
        </a:p>
      </dgm:t>
    </dgm:pt>
    <dgm:pt modelId="{9687833A-1958-4809-B970-6865B28CA72F}" cxnId="{506820B8-F044-45E5-92FA-F66E6AF8A72F}" type="sibTrans">
      <dgm:prSet/>
      <dgm:spPr/>
      <dgm:t>
        <a:bodyPr/>
        <a:lstStyle/>
        <a:p>
          <a:endParaRPr lang="en-US"/>
        </a:p>
      </dgm:t>
    </dgm:pt>
    <dgm:pt modelId="{70831859-F63A-458B-A4C7-E5E065E0B1AA}">
      <dgm:prSet phldrT="[Text]"/>
      <dgm:spPr/>
      <dgm:t>
        <a:bodyPr/>
        <a:lstStyle/>
        <a:p>
          <a:r>
            <a:rPr lang="en-US" dirty="0"/>
            <a:t>Environment</a:t>
          </a:r>
        </a:p>
      </dgm:t>
    </dgm:pt>
    <dgm:pt modelId="{216A63A8-7FCE-4656-8816-AB65EF0CCB88}" cxnId="{BFC94337-B741-4B0E-88E1-200DAF783B64}" type="parTrans">
      <dgm:prSet/>
      <dgm:spPr/>
      <dgm:t>
        <a:bodyPr/>
        <a:lstStyle/>
        <a:p>
          <a:endParaRPr lang="en-US"/>
        </a:p>
      </dgm:t>
    </dgm:pt>
    <dgm:pt modelId="{67CD65E9-6AC0-4EDD-804C-268279EFF8D2}" cxnId="{BFC94337-B741-4B0E-88E1-200DAF783B64}" type="sibTrans">
      <dgm:prSet/>
      <dgm:spPr/>
      <dgm:t>
        <a:bodyPr/>
        <a:lstStyle/>
        <a:p>
          <a:endParaRPr lang="en-US"/>
        </a:p>
      </dgm:t>
    </dgm:pt>
    <dgm:pt modelId="{6986A783-5C34-4C4C-91D6-486E7A1A8A8B}">
      <dgm:prSet phldrT="[Text]"/>
      <dgm:spPr/>
      <dgm:t>
        <a:bodyPr/>
        <a:lstStyle/>
        <a:p>
          <a:r>
            <a:rPr lang="en-US" dirty="0"/>
            <a:t>EPCC/HVAC</a:t>
          </a:r>
        </a:p>
      </dgm:t>
    </dgm:pt>
    <dgm:pt modelId="{D645186E-F8C9-40D6-B618-2CD444FC447F}" cxnId="{60064041-37B5-4791-88FA-510034B7C03A}" type="parTrans">
      <dgm:prSet/>
      <dgm:spPr/>
      <dgm:t>
        <a:bodyPr/>
        <a:lstStyle/>
        <a:p>
          <a:endParaRPr lang="en-US"/>
        </a:p>
      </dgm:t>
    </dgm:pt>
    <dgm:pt modelId="{BEA158F8-0EE3-448A-A90E-943EFF6CD5D9}" cxnId="{60064041-37B5-4791-88FA-510034B7C03A}" type="sibTrans">
      <dgm:prSet/>
      <dgm:spPr/>
      <dgm:t>
        <a:bodyPr/>
        <a:lstStyle/>
        <a:p>
          <a:endParaRPr lang="en-US"/>
        </a:p>
      </dgm:t>
    </dgm:pt>
    <dgm:pt modelId="{1414DC05-49C1-41A0-A579-5D8930B5A784}">
      <dgm:prSet/>
      <dgm:spPr>
        <a:solidFill>
          <a:schemeClr val="bg1"/>
        </a:solidFill>
      </dgm:spPr>
      <dgm:t>
        <a:bodyPr/>
        <a:lstStyle/>
        <a:p>
          <a:endParaRPr lang="en-US" dirty="0"/>
        </a:p>
      </dgm:t>
    </dgm:pt>
    <dgm:pt modelId="{B48F8196-00D5-4928-BEB9-BDF14472B78A}" cxnId="{62825C71-04A9-4571-BBA6-0B52FD8B35AB}" type="parTrans">
      <dgm:prSet/>
      <dgm:spPr/>
      <dgm:t>
        <a:bodyPr/>
        <a:lstStyle/>
        <a:p>
          <a:endParaRPr lang="en-US"/>
        </a:p>
      </dgm:t>
    </dgm:pt>
    <dgm:pt modelId="{82F2148F-EE4D-48CF-B275-C892BA75DE4A}" cxnId="{62825C71-04A9-4571-BBA6-0B52FD8B35AB}" type="sibTrans">
      <dgm:prSet/>
      <dgm:spPr/>
      <dgm:t>
        <a:bodyPr/>
        <a:lstStyle/>
        <a:p>
          <a:endParaRPr lang="en-US"/>
        </a:p>
      </dgm:t>
    </dgm:pt>
    <dgm:pt modelId="{7D01F3AE-4C13-4CD9-AC76-155AE79D4450}">
      <dgm:prSet/>
      <dgm:spPr/>
      <dgm:t>
        <a:bodyPr/>
        <a:lstStyle/>
        <a:p>
          <a:r>
            <a:rPr lang="en-US" dirty="0"/>
            <a:t>Engineering</a:t>
          </a:r>
        </a:p>
      </dgm:t>
    </dgm:pt>
    <dgm:pt modelId="{A91F24A0-3189-4184-BDE0-20E8DC29ABA4}" cxnId="{1EFEB2A2-877A-46D5-9CEC-9301F951BE06}" type="parTrans">
      <dgm:prSet/>
      <dgm:spPr/>
      <dgm:t>
        <a:bodyPr/>
        <a:lstStyle/>
        <a:p>
          <a:endParaRPr lang="en-US"/>
        </a:p>
      </dgm:t>
    </dgm:pt>
    <dgm:pt modelId="{4AD4C5E1-2851-46B5-B099-EE73BE43E336}" cxnId="{1EFEB2A2-877A-46D5-9CEC-9301F951BE06}" type="sibTrans">
      <dgm:prSet/>
      <dgm:spPr/>
      <dgm:t>
        <a:bodyPr/>
        <a:lstStyle/>
        <a:p>
          <a:endParaRPr lang="en-US"/>
        </a:p>
      </dgm:t>
    </dgm:pt>
    <dgm:pt modelId="{0597B6EA-E49C-4A06-BF7B-E796654D7BCF}">
      <dgm:prSet/>
      <dgm:spPr/>
      <dgm:t>
        <a:bodyPr/>
        <a:lstStyle/>
        <a:p>
          <a:r>
            <a:rPr lang="en-US" dirty="0"/>
            <a:t>Digital</a:t>
          </a:r>
        </a:p>
      </dgm:t>
    </dgm:pt>
    <dgm:pt modelId="{C29340CE-E6D7-4741-AD58-11624CAF2F58}" cxnId="{64565F21-2B48-4C83-8B2A-57F9A0FC5E44}" type="parTrans">
      <dgm:prSet/>
      <dgm:spPr/>
      <dgm:t>
        <a:bodyPr/>
        <a:lstStyle/>
        <a:p>
          <a:endParaRPr lang="en-US"/>
        </a:p>
      </dgm:t>
    </dgm:pt>
    <dgm:pt modelId="{B000F6BE-800D-4679-8AFF-65462378F4E3}" cxnId="{64565F21-2B48-4C83-8B2A-57F9A0FC5E44}" type="sibTrans">
      <dgm:prSet/>
      <dgm:spPr/>
      <dgm:t>
        <a:bodyPr/>
        <a:lstStyle/>
        <a:p>
          <a:endParaRPr lang="en-US"/>
        </a:p>
      </dgm:t>
    </dgm:pt>
    <dgm:pt modelId="{215FBD61-444F-41A7-9C37-C28A7A01E640}">
      <dgm:prSet/>
      <dgm:spPr/>
      <dgm:t>
        <a:bodyPr/>
        <a:lstStyle/>
        <a:p>
          <a:r>
            <a:rPr lang="en-US" dirty="0"/>
            <a:t>Construction</a:t>
          </a:r>
        </a:p>
      </dgm:t>
    </dgm:pt>
    <dgm:pt modelId="{8D5D8815-5B7D-4715-8F15-97727A85FA40}" cxnId="{330EED1E-1708-4508-9BC7-89C21E78B52F}" type="parTrans">
      <dgm:prSet/>
      <dgm:spPr/>
      <dgm:t>
        <a:bodyPr/>
        <a:lstStyle/>
        <a:p>
          <a:endParaRPr lang="en-US"/>
        </a:p>
      </dgm:t>
    </dgm:pt>
    <dgm:pt modelId="{ABACF4EB-BAED-4028-858E-4F5A479FA477}" cxnId="{330EED1E-1708-4508-9BC7-89C21E78B52F}" type="sibTrans">
      <dgm:prSet/>
      <dgm:spPr/>
      <dgm:t>
        <a:bodyPr/>
        <a:lstStyle/>
        <a:p>
          <a:endParaRPr lang="en-US"/>
        </a:p>
      </dgm:t>
    </dgm:pt>
    <dgm:pt modelId="{1CE7F5FB-2298-4E15-8C0F-30ADED405658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39F24C6E-1C7D-4DBF-9A85-14DA3914A447}" cxnId="{BBD8032D-930C-4DE0-B8C6-92ECA77940D7}" type="parTrans">
      <dgm:prSet/>
      <dgm:spPr/>
      <dgm:t>
        <a:bodyPr/>
        <a:lstStyle/>
        <a:p>
          <a:endParaRPr lang="en-US"/>
        </a:p>
      </dgm:t>
    </dgm:pt>
    <dgm:pt modelId="{A6DF05E9-6E2C-48B6-B9AB-0AD42D19524D}" cxnId="{BBD8032D-930C-4DE0-B8C6-92ECA77940D7}" type="sibTrans">
      <dgm:prSet/>
      <dgm:spPr/>
      <dgm:t>
        <a:bodyPr/>
        <a:lstStyle/>
        <a:p>
          <a:endParaRPr lang="en-US"/>
        </a:p>
      </dgm:t>
    </dgm:pt>
    <dgm:pt modelId="{D75F0B8E-74BF-46A6-9A87-595C408E51A1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2A2B14E5-2CB0-4586-97FE-399160AC1307}" cxnId="{A2C43025-2191-4A82-BA36-23968A25A3C0}" type="parTrans">
      <dgm:prSet/>
      <dgm:spPr/>
      <dgm:t>
        <a:bodyPr/>
        <a:lstStyle/>
        <a:p>
          <a:endParaRPr lang="en-US"/>
        </a:p>
      </dgm:t>
    </dgm:pt>
    <dgm:pt modelId="{484D295B-D06E-4375-9BF4-352D03BD40DB}" cxnId="{A2C43025-2191-4A82-BA36-23968A25A3C0}" type="sibTrans">
      <dgm:prSet/>
      <dgm:spPr/>
      <dgm:t>
        <a:bodyPr/>
        <a:lstStyle/>
        <a:p>
          <a:endParaRPr lang="en-US"/>
        </a:p>
      </dgm:t>
    </dgm:pt>
    <dgm:pt modelId="{7F7719C2-EEB2-424E-B186-8C0D0E7C9482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A5C1D193-8F84-4EF3-A82D-B0C65E50594C}" cxnId="{DDF8C9D4-B69A-4561-A975-49CBA9492F03}" type="parTrans">
      <dgm:prSet/>
      <dgm:spPr/>
      <dgm:t>
        <a:bodyPr/>
        <a:lstStyle/>
        <a:p>
          <a:endParaRPr lang="en-US"/>
        </a:p>
      </dgm:t>
    </dgm:pt>
    <dgm:pt modelId="{350442FC-11EE-4022-889E-C248B7157FE1}" cxnId="{DDF8C9D4-B69A-4561-A975-49CBA9492F03}" type="sibTrans">
      <dgm:prSet/>
      <dgm:spPr/>
      <dgm:t>
        <a:bodyPr/>
        <a:lstStyle/>
        <a:p>
          <a:endParaRPr lang="en-US"/>
        </a:p>
      </dgm:t>
    </dgm:pt>
    <dgm:pt modelId="{2B5EF6AB-D873-45C3-ACC1-F06480E0D13C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E7E15521-4C07-462B-8723-D55D07570129}" cxnId="{01EBD90A-A715-435A-999B-A5553DC3FD25}" type="parTrans">
      <dgm:prSet/>
      <dgm:spPr/>
      <dgm:t>
        <a:bodyPr/>
        <a:lstStyle/>
        <a:p>
          <a:endParaRPr lang="en-US"/>
        </a:p>
      </dgm:t>
    </dgm:pt>
    <dgm:pt modelId="{9890D5C9-10F9-4F2C-A369-91E80B1C5664}" cxnId="{01EBD90A-A715-435A-999B-A5553DC3FD25}" type="sibTrans">
      <dgm:prSet/>
      <dgm:spPr/>
      <dgm:t>
        <a:bodyPr/>
        <a:lstStyle/>
        <a:p>
          <a:endParaRPr lang="en-US"/>
        </a:p>
      </dgm:t>
    </dgm:pt>
    <dgm:pt modelId="{F68C7378-DD26-4651-BC76-BC25BEC1FF85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33956144-C2D2-4108-A2BF-69FB501B161B}" cxnId="{5809A175-C38E-4C32-AB6C-8B517382BC2F}" type="parTrans">
      <dgm:prSet/>
      <dgm:spPr/>
      <dgm:t>
        <a:bodyPr/>
        <a:lstStyle/>
        <a:p>
          <a:endParaRPr lang="en-US"/>
        </a:p>
      </dgm:t>
    </dgm:pt>
    <dgm:pt modelId="{BB263595-D071-41FE-BDBD-206F377BF92E}" cxnId="{5809A175-C38E-4C32-AB6C-8B517382BC2F}" type="sibTrans">
      <dgm:prSet/>
      <dgm:spPr/>
      <dgm:t>
        <a:bodyPr/>
        <a:lstStyle/>
        <a:p>
          <a:endParaRPr lang="en-US"/>
        </a:p>
      </dgm:t>
    </dgm:pt>
    <dgm:pt modelId="{2BE9E9A0-6101-40D3-A880-622FD9DBE2FE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B165F8CD-E1BA-497E-A13D-C6D00F8C262C}" cxnId="{E9119DBD-3591-49CF-A673-791C23F276CE}" type="parTrans">
      <dgm:prSet/>
      <dgm:spPr/>
      <dgm:t>
        <a:bodyPr/>
        <a:lstStyle/>
        <a:p>
          <a:endParaRPr lang="en-US"/>
        </a:p>
      </dgm:t>
    </dgm:pt>
    <dgm:pt modelId="{B1D8AF87-33E8-482B-834F-4A9A90B48662}" cxnId="{E9119DBD-3591-49CF-A673-791C23F276CE}" type="sibTrans">
      <dgm:prSet/>
      <dgm:spPr/>
      <dgm:t>
        <a:bodyPr/>
        <a:lstStyle/>
        <a:p>
          <a:endParaRPr lang="en-US"/>
        </a:p>
      </dgm:t>
    </dgm:pt>
    <dgm:pt modelId="{461326B3-1F32-434F-B166-32499321F518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55063D91-CF7C-457C-994E-B83232C1841F}" cxnId="{BF20ED51-7115-4598-9EC0-B9B7C432A84C}" type="parTrans">
      <dgm:prSet/>
      <dgm:spPr/>
      <dgm:t>
        <a:bodyPr/>
        <a:lstStyle/>
        <a:p>
          <a:endParaRPr lang="en-US"/>
        </a:p>
      </dgm:t>
    </dgm:pt>
    <dgm:pt modelId="{854B96B0-E4E4-46AE-A46C-F721EC5ACF4C}" cxnId="{BF20ED51-7115-4598-9EC0-B9B7C432A84C}" type="sibTrans">
      <dgm:prSet/>
      <dgm:spPr/>
      <dgm:t>
        <a:bodyPr/>
        <a:lstStyle/>
        <a:p>
          <a:endParaRPr lang="en-US"/>
        </a:p>
      </dgm:t>
    </dgm:pt>
    <dgm:pt modelId="{EDEE3A33-BC2C-419F-A473-245E6C5EF80E}" type="pres">
      <dgm:prSet presAssocID="{8B4F3DF0-760C-41FD-B2B2-978C9D2AE4B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7B16529-013F-4D95-A0A5-F1201493102C}" type="pres">
      <dgm:prSet presAssocID="{DD1989A7-9740-4C23-8892-9AA48A9674E0}" presName="root1" presStyleCnt="0"/>
      <dgm:spPr/>
    </dgm:pt>
    <dgm:pt modelId="{5535B509-1E16-4020-BA6D-AC739C88C41F}" type="pres">
      <dgm:prSet presAssocID="{DD1989A7-9740-4C23-8892-9AA48A9674E0}" presName="LevelOneTextNode" presStyleLbl="node0" presStyleIdx="0" presStyleCnt="1">
        <dgm:presLayoutVars>
          <dgm:chPref val="3"/>
        </dgm:presLayoutVars>
      </dgm:prSet>
      <dgm:spPr/>
    </dgm:pt>
    <dgm:pt modelId="{CA78701D-A877-4161-9D7A-53CF9F314E2C}" type="pres">
      <dgm:prSet presAssocID="{DD1989A7-9740-4C23-8892-9AA48A9674E0}" presName="level2hierChild" presStyleCnt="0"/>
      <dgm:spPr/>
    </dgm:pt>
    <dgm:pt modelId="{D04E74A6-BDB7-471B-B875-32815F4240CA}" type="pres">
      <dgm:prSet presAssocID="{B16E23F1-A157-4FC5-91CA-67718D949467}" presName="conn2-1" presStyleLbl="parChTrans1D2" presStyleIdx="0" presStyleCnt="6"/>
      <dgm:spPr/>
    </dgm:pt>
    <dgm:pt modelId="{C692CD03-09CA-4DAA-A385-1DFE1A2D2A7F}" type="pres">
      <dgm:prSet presAssocID="{B16E23F1-A157-4FC5-91CA-67718D949467}" presName="connTx" presStyleLbl="parChTrans1D2" presStyleIdx="0" presStyleCnt="6"/>
      <dgm:spPr/>
    </dgm:pt>
    <dgm:pt modelId="{E54DFFBE-AFD6-42EA-B5CC-7AC70EB643DB}" type="pres">
      <dgm:prSet presAssocID="{699A8FD7-493A-4D87-9366-3ED98F8CDAD3}" presName="root2" presStyleCnt="0"/>
      <dgm:spPr/>
    </dgm:pt>
    <dgm:pt modelId="{99EC05D4-E1FA-4BDE-8CF3-12643B0ADD19}" type="pres">
      <dgm:prSet presAssocID="{699A8FD7-493A-4D87-9366-3ED98F8CDAD3}" presName="LevelTwoTextNode" presStyleLbl="node2" presStyleIdx="0" presStyleCnt="6">
        <dgm:presLayoutVars>
          <dgm:chPref val="3"/>
        </dgm:presLayoutVars>
      </dgm:prSet>
      <dgm:spPr/>
    </dgm:pt>
    <dgm:pt modelId="{E8C85A10-0D9A-403A-BA34-94CAE5F9F61F}" type="pres">
      <dgm:prSet presAssocID="{699A8FD7-493A-4D87-9366-3ED98F8CDAD3}" presName="level3hierChild" presStyleCnt="0"/>
      <dgm:spPr/>
    </dgm:pt>
    <dgm:pt modelId="{51E5E3AE-E217-4303-8CBB-A305D36FE2A5}" type="pres">
      <dgm:prSet presAssocID="{B48F8196-00D5-4928-BEB9-BDF14472B78A}" presName="conn2-1" presStyleLbl="parChTrans1D3" presStyleIdx="0" presStyleCnt="8"/>
      <dgm:spPr/>
    </dgm:pt>
    <dgm:pt modelId="{9C3641D1-1BFD-4C87-A0F3-9B1D8F10FCB9}" type="pres">
      <dgm:prSet presAssocID="{B48F8196-00D5-4928-BEB9-BDF14472B78A}" presName="connTx" presStyleLbl="parChTrans1D3" presStyleIdx="0" presStyleCnt="8"/>
      <dgm:spPr/>
    </dgm:pt>
    <dgm:pt modelId="{270FE81E-FB76-4A04-9FAF-DFAB0B9E92CA}" type="pres">
      <dgm:prSet presAssocID="{1414DC05-49C1-41A0-A579-5D8930B5A784}" presName="root2" presStyleCnt="0"/>
      <dgm:spPr/>
    </dgm:pt>
    <dgm:pt modelId="{F8914FC3-4DF1-4B0B-915A-A6996E76D92A}" type="pres">
      <dgm:prSet presAssocID="{1414DC05-49C1-41A0-A579-5D8930B5A784}" presName="LevelTwoTextNode" presStyleLbl="node3" presStyleIdx="0" presStyleCnt="8" custScaleX="293378">
        <dgm:presLayoutVars>
          <dgm:chPref val="3"/>
        </dgm:presLayoutVars>
      </dgm:prSet>
      <dgm:spPr/>
    </dgm:pt>
    <dgm:pt modelId="{39FA4EF7-F710-4990-B2BB-F8E5EBC8AA9E}" type="pres">
      <dgm:prSet presAssocID="{1414DC05-49C1-41A0-A579-5D8930B5A784}" presName="level3hierChild" presStyleCnt="0"/>
      <dgm:spPr/>
    </dgm:pt>
    <dgm:pt modelId="{09E3FE8A-C0F9-48A9-AE68-C1A0BAA268DE}" type="pres">
      <dgm:prSet presAssocID="{216A63A8-7FCE-4656-8816-AB65EF0CCB88}" presName="conn2-1" presStyleLbl="parChTrans1D2" presStyleIdx="1" presStyleCnt="6"/>
      <dgm:spPr/>
    </dgm:pt>
    <dgm:pt modelId="{40B8394F-6334-4340-B313-37A74D98B386}" type="pres">
      <dgm:prSet presAssocID="{216A63A8-7FCE-4656-8816-AB65EF0CCB88}" presName="connTx" presStyleLbl="parChTrans1D2" presStyleIdx="1" presStyleCnt="6"/>
      <dgm:spPr/>
    </dgm:pt>
    <dgm:pt modelId="{2442909D-FEC2-4F59-AF48-7108F7E7BF92}" type="pres">
      <dgm:prSet presAssocID="{70831859-F63A-458B-A4C7-E5E065E0B1AA}" presName="root2" presStyleCnt="0"/>
      <dgm:spPr/>
    </dgm:pt>
    <dgm:pt modelId="{E32E13A0-F8F6-4B0A-A731-B8C72FE93620}" type="pres">
      <dgm:prSet presAssocID="{70831859-F63A-458B-A4C7-E5E065E0B1AA}" presName="LevelTwoTextNode" presStyleLbl="node2" presStyleIdx="1" presStyleCnt="6">
        <dgm:presLayoutVars>
          <dgm:chPref val="3"/>
        </dgm:presLayoutVars>
      </dgm:prSet>
      <dgm:spPr/>
    </dgm:pt>
    <dgm:pt modelId="{F271A091-6095-4228-AE92-43713F5236F9}" type="pres">
      <dgm:prSet presAssocID="{70831859-F63A-458B-A4C7-E5E065E0B1AA}" presName="level3hierChild" presStyleCnt="0"/>
      <dgm:spPr/>
    </dgm:pt>
    <dgm:pt modelId="{DB7C1233-181A-497C-848A-0FEB230B5BCF}" type="pres">
      <dgm:prSet presAssocID="{E7E15521-4C07-462B-8723-D55D07570129}" presName="conn2-1" presStyleLbl="parChTrans1D3" presStyleIdx="1" presStyleCnt="8"/>
      <dgm:spPr/>
    </dgm:pt>
    <dgm:pt modelId="{324E9942-68A7-4CEA-8C90-42CBB7C837CC}" type="pres">
      <dgm:prSet presAssocID="{E7E15521-4C07-462B-8723-D55D07570129}" presName="connTx" presStyleLbl="parChTrans1D3" presStyleIdx="1" presStyleCnt="8"/>
      <dgm:spPr/>
    </dgm:pt>
    <dgm:pt modelId="{E5A901F3-EF43-45E0-841A-8EFDA2681875}" type="pres">
      <dgm:prSet presAssocID="{2B5EF6AB-D873-45C3-ACC1-F06480E0D13C}" presName="root2" presStyleCnt="0"/>
      <dgm:spPr/>
    </dgm:pt>
    <dgm:pt modelId="{F3C0119E-6EB5-4184-A47B-BBA906679F5C}" type="pres">
      <dgm:prSet presAssocID="{2B5EF6AB-D873-45C3-ACC1-F06480E0D13C}" presName="LevelTwoTextNode" presStyleLbl="node3" presStyleIdx="1" presStyleCnt="8" custScaleX="293378">
        <dgm:presLayoutVars>
          <dgm:chPref val="3"/>
        </dgm:presLayoutVars>
      </dgm:prSet>
      <dgm:spPr/>
    </dgm:pt>
    <dgm:pt modelId="{F926A2FF-88C9-4274-9769-1F482FBBFDBA}" type="pres">
      <dgm:prSet presAssocID="{2B5EF6AB-D873-45C3-ACC1-F06480E0D13C}" presName="level3hierChild" presStyleCnt="0"/>
      <dgm:spPr/>
    </dgm:pt>
    <dgm:pt modelId="{BB36F613-D205-4C62-9664-DBBD89105471}" type="pres">
      <dgm:prSet presAssocID="{D645186E-F8C9-40D6-B618-2CD444FC447F}" presName="conn2-1" presStyleLbl="parChTrans1D2" presStyleIdx="2" presStyleCnt="6"/>
      <dgm:spPr/>
    </dgm:pt>
    <dgm:pt modelId="{ED258425-00EA-4EDA-B729-C5B8A1B91065}" type="pres">
      <dgm:prSet presAssocID="{D645186E-F8C9-40D6-B618-2CD444FC447F}" presName="connTx" presStyleLbl="parChTrans1D2" presStyleIdx="2" presStyleCnt="6"/>
      <dgm:spPr/>
    </dgm:pt>
    <dgm:pt modelId="{74ECDB82-FEB7-4616-8B23-E716FEB5CCDF}" type="pres">
      <dgm:prSet presAssocID="{6986A783-5C34-4C4C-91D6-486E7A1A8A8B}" presName="root2" presStyleCnt="0"/>
      <dgm:spPr/>
    </dgm:pt>
    <dgm:pt modelId="{3D4F3D68-37AB-49B4-BA8B-B0F4E742F368}" type="pres">
      <dgm:prSet presAssocID="{6986A783-5C34-4C4C-91D6-486E7A1A8A8B}" presName="LevelTwoTextNode" presStyleLbl="node2" presStyleIdx="2" presStyleCnt="6">
        <dgm:presLayoutVars>
          <dgm:chPref val="3"/>
        </dgm:presLayoutVars>
      </dgm:prSet>
      <dgm:spPr/>
    </dgm:pt>
    <dgm:pt modelId="{FDBCCDAF-8BBE-4EA3-B501-9AEC8AEA059A}" type="pres">
      <dgm:prSet presAssocID="{6986A783-5C34-4C4C-91D6-486E7A1A8A8B}" presName="level3hierChild" presStyleCnt="0"/>
      <dgm:spPr/>
    </dgm:pt>
    <dgm:pt modelId="{9ABF5B57-90DB-4ACB-9A0B-EF6293758725}" type="pres">
      <dgm:prSet presAssocID="{A5C1D193-8F84-4EF3-A82D-B0C65E50594C}" presName="conn2-1" presStyleLbl="parChTrans1D3" presStyleIdx="2" presStyleCnt="8"/>
      <dgm:spPr/>
    </dgm:pt>
    <dgm:pt modelId="{177F12BC-6C12-4149-8CCA-3D1727A95064}" type="pres">
      <dgm:prSet presAssocID="{A5C1D193-8F84-4EF3-A82D-B0C65E50594C}" presName="connTx" presStyleLbl="parChTrans1D3" presStyleIdx="2" presStyleCnt="8"/>
      <dgm:spPr/>
    </dgm:pt>
    <dgm:pt modelId="{617FA19C-34F3-4E7E-A929-5E85CCB15BAE}" type="pres">
      <dgm:prSet presAssocID="{7F7719C2-EEB2-424E-B186-8C0D0E7C9482}" presName="root2" presStyleCnt="0"/>
      <dgm:spPr/>
    </dgm:pt>
    <dgm:pt modelId="{56B32921-4E7B-4C1E-8A53-E0681E944A69}" type="pres">
      <dgm:prSet presAssocID="{7F7719C2-EEB2-424E-B186-8C0D0E7C9482}" presName="LevelTwoTextNode" presStyleLbl="node3" presStyleIdx="2" presStyleCnt="8" custScaleX="293378">
        <dgm:presLayoutVars>
          <dgm:chPref val="3"/>
        </dgm:presLayoutVars>
      </dgm:prSet>
      <dgm:spPr/>
    </dgm:pt>
    <dgm:pt modelId="{EEA1FB92-86BA-4F9E-88E4-8D3E4B8B6938}" type="pres">
      <dgm:prSet presAssocID="{7F7719C2-EEB2-424E-B186-8C0D0E7C9482}" presName="level3hierChild" presStyleCnt="0"/>
      <dgm:spPr/>
    </dgm:pt>
    <dgm:pt modelId="{E611CBD2-6215-4AFB-9AF2-91B86C00F9A0}" type="pres">
      <dgm:prSet presAssocID="{A91F24A0-3189-4184-BDE0-20E8DC29ABA4}" presName="conn2-1" presStyleLbl="parChTrans1D2" presStyleIdx="3" presStyleCnt="6"/>
      <dgm:spPr/>
    </dgm:pt>
    <dgm:pt modelId="{B126E770-CE8E-4C08-9516-43A35BCE409A}" type="pres">
      <dgm:prSet presAssocID="{A91F24A0-3189-4184-BDE0-20E8DC29ABA4}" presName="connTx" presStyleLbl="parChTrans1D2" presStyleIdx="3" presStyleCnt="6"/>
      <dgm:spPr/>
    </dgm:pt>
    <dgm:pt modelId="{C7E78E61-ACB2-4E0B-820C-9817A4E77C0D}" type="pres">
      <dgm:prSet presAssocID="{7D01F3AE-4C13-4CD9-AC76-155AE79D4450}" presName="root2" presStyleCnt="0"/>
      <dgm:spPr/>
    </dgm:pt>
    <dgm:pt modelId="{CA4BB51D-88F2-431E-9C9C-B125610B98D5}" type="pres">
      <dgm:prSet presAssocID="{7D01F3AE-4C13-4CD9-AC76-155AE79D4450}" presName="LevelTwoTextNode" presStyleLbl="node2" presStyleIdx="3" presStyleCnt="6">
        <dgm:presLayoutVars>
          <dgm:chPref val="3"/>
        </dgm:presLayoutVars>
      </dgm:prSet>
      <dgm:spPr/>
    </dgm:pt>
    <dgm:pt modelId="{AC5011E4-7DA2-44FF-89ED-FB784C7C33A8}" type="pres">
      <dgm:prSet presAssocID="{7D01F3AE-4C13-4CD9-AC76-155AE79D4450}" presName="level3hierChild" presStyleCnt="0"/>
      <dgm:spPr/>
    </dgm:pt>
    <dgm:pt modelId="{2918ACA5-FFFE-4516-B85F-7452ABDA8501}" type="pres">
      <dgm:prSet presAssocID="{2A2B14E5-2CB0-4586-97FE-399160AC1307}" presName="conn2-1" presStyleLbl="parChTrans1D3" presStyleIdx="3" presStyleCnt="8"/>
      <dgm:spPr/>
    </dgm:pt>
    <dgm:pt modelId="{36A71975-09E1-4A18-AFD9-46221DC864A1}" type="pres">
      <dgm:prSet presAssocID="{2A2B14E5-2CB0-4586-97FE-399160AC1307}" presName="connTx" presStyleLbl="parChTrans1D3" presStyleIdx="3" presStyleCnt="8"/>
      <dgm:spPr/>
    </dgm:pt>
    <dgm:pt modelId="{7D0BC489-1B9E-4354-9CE1-A9C570E36E3B}" type="pres">
      <dgm:prSet presAssocID="{D75F0B8E-74BF-46A6-9A87-595C408E51A1}" presName="root2" presStyleCnt="0"/>
      <dgm:spPr/>
    </dgm:pt>
    <dgm:pt modelId="{CC5C2B81-5BAA-4740-928B-663808AF68C0}" type="pres">
      <dgm:prSet presAssocID="{D75F0B8E-74BF-46A6-9A87-595C408E51A1}" presName="LevelTwoTextNode" presStyleLbl="node3" presStyleIdx="3" presStyleCnt="8" custScaleX="293378">
        <dgm:presLayoutVars>
          <dgm:chPref val="3"/>
        </dgm:presLayoutVars>
      </dgm:prSet>
      <dgm:spPr/>
    </dgm:pt>
    <dgm:pt modelId="{A147B95A-278B-4969-9C20-067443537743}" type="pres">
      <dgm:prSet presAssocID="{D75F0B8E-74BF-46A6-9A87-595C408E51A1}" presName="level3hierChild" presStyleCnt="0"/>
      <dgm:spPr/>
    </dgm:pt>
    <dgm:pt modelId="{C19FAE7B-E2A1-4490-81EA-60F074BF42D1}" type="pres">
      <dgm:prSet presAssocID="{C29340CE-E6D7-4741-AD58-11624CAF2F58}" presName="conn2-1" presStyleLbl="parChTrans1D2" presStyleIdx="4" presStyleCnt="6"/>
      <dgm:spPr/>
    </dgm:pt>
    <dgm:pt modelId="{AF04DBC9-493D-4CFC-A40A-27123949AD87}" type="pres">
      <dgm:prSet presAssocID="{C29340CE-E6D7-4741-AD58-11624CAF2F58}" presName="connTx" presStyleLbl="parChTrans1D2" presStyleIdx="4" presStyleCnt="6"/>
      <dgm:spPr/>
    </dgm:pt>
    <dgm:pt modelId="{8D66116F-8516-4B7D-B001-C8FF0BF7F12B}" type="pres">
      <dgm:prSet presAssocID="{0597B6EA-E49C-4A06-BF7B-E796654D7BCF}" presName="root2" presStyleCnt="0"/>
      <dgm:spPr/>
    </dgm:pt>
    <dgm:pt modelId="{1CC5BE12-BA24-4B0E-897B-06994482F7BD}" type="pres">
      <dgm:prSet presAssocID="{0597B6EA-E49C-4A06-BF7B-E796654D7BCF}" presName="LevelTwoTextNode" presStyleLbl="node2" presStyleIdx="4" presStyleCnt="6">
        <dgm:presLayoutVars>
          <dgm:chPref val="3"/>
        </dgm:presLayoutVars>
      </dgm:prSet>
      <dgm:spPr/>
    </dgm:pt>
    <dgm:pt modelId="{06507A93-B198-4EDB-B209-1707570BA86E}" type="pres">
      <dgm:prSet presAssocID="{0597B6EA-E49C-4A06-BF7B-E796654D7BCF}" presName="level3hierChild" presStyleCnt="0"/>
      <dgm:spPr/>
    </dgm:pt>
    <dgm:pt modelId="{3481B3E6-8337-4D0E-9038-7A750B3DC68B}" type="pres">
      <dgm:prSet presAssocID="{39F24C6E-1C7D-4DBF-9A85-14DA3914A447}" presName="conn2-1" presStyleLbl="parChTrans1D3" presStyleIdx="4" presStyleCnt="8"/>
      <dgm:spPr/>
    </dgm:pt>
    <dgm:pt modelId="{62BE8000-2775-4F02-BA26-3BFC65F6D9FC}" type="pres">
      <dgm:prSet presAssocID="{39F24C6E-1C7D-4DBF-9A85-14DA3914A447}" presName="connTx" presStyleLbl="parChTrans1D3" presStyleIdx="4" presStyleCnt="8"/>
      <dgm:spPr/>
    </dgm:pt>
    <dgm:pt modelId="{0C01D975-CB57-4FD8-AAAA-510542BED9F1}" type="pres">
      <dgm:prSet presAssocID="{1CE7F5FB-2298-4E15-8C0F-30ADED405658}" presName="root2" presStyleCnt="0"/>
      <dgm:spPr/>
    </dgm:pt>
    <dgm:pt modelId="{6EDFA54D-3B17-49C6-945F-1637CEBF9628}" type="pres">
      <dgm:prSet presAssocID="{1CE7F5FB-2298-4E15-8C0F-30ADED405658}" presName="LevelTwoTextNode" presStyleLbl="node3" presStyleIdx="4" presStyleCnt="8" custScaleX="293378">
        <dgm:presLayoutVars>
          <dgm:chPref val="3"/>
        </dgm:presLayoutVars>
      </dgm:prSet>
      <dgm:spPr/>
    </dgm:pt>
    <dgm:pt modelId="{A4A9DFE3-9A0A-4921-9820-F52AD9FDA567}" type="pres">
      <dgm:prSet presAssocID="{1CE7F5FB-2298-4E15-8C0F-30ADED405658}" presName="level3hierChild" presStyleCnt="0"/>
      <dgm:spPr/>
    </dgm:pt>
    <dgm:pt modelId="{1EDE0222-E92B-4A71-852A-9166C3C1565D}" type="pres">
      <dgm:prSet presAssocID="{33956144-C2D2-4108-A2BF-69FB501B161B}" presName="conn2-1" presStyleLbl="parChTrans1D3" presStyleIdx="5" presStyleCnt="8"/>
      <dgm:spPr/>
    </dgm:pt>
    <dgm:pt modelId="{8F48100B-8C5A-4CBF-AF9A-4FE690D681A5}" type="pres">
      <dgm:prSet presAssocID="{33956144-C2D2-4108-A2BF-69FB501B161B}" presName="connTx" presStyleLbl="parChTrans1D3" presStyleIdx="5" presStyleCnt="8"/>
      <dgm:spPr/>
    </dgm:pt>
    <dgm:pt modelId="{E2AFD628-7131-4A24-8A87-43B76625709E}" type="pres">
      <dgm:prSet presAssocID="{F68C7378-DD26-4651-BC76-BC25BEC1FF85}" presName="root2" presStyleCnt="0"/>
      <dgm:spPr/>
    </dgm:pt>
    <dgm:pt modelId="{62C63DB1-E3ED-412E-BED6-822734FAE05B}" type="pres">
      <dgm:prSet presAssocID="{F68C7378-DD26-4651-BC76-BC25BEC1FF85}" presName="LevelTwoTextNode" presStyleLbl="node3" presStyleIdx="5" presStyleCnt="8" custScaleX="293378">
        <dgm:presLayoutVars>
          <dgm:chPref val="3"/>
        </dgm:presLayoutVars>
      </dgm:prSet>
      <dgm:spPr/>
    </dgm:pt>
    <dgm:pt modelId="{1669BE95-4E4E-4B22-9F85-C2F8C1AA3341}" type="pres">
      <dgm:prSet presAssocID="{F68C7378-DD26-4651-BC76-BC25BEC1FF85}" presName="level3hierChild" presStyleCnt="0"/>
      <dgm:spPr/>
    </dgm:pt>
    <dgm:pt modelId="{187453E6-20A8-493A-B997-54AFA521BF36}" type="pres">
      <dgm:prSet presAssocID="{B165F8CD-E1BA-497E-A13D-C6D00F8C262C}" presName="conn2-1" presStyleLbl="parChTrans1D3" presStyleIdx="6" presStyleCnt="8"/>
      <dgm:spPr/>
    </dgm:pt>
    <dgm:pt modelId="{5953B256-EE71-418B-9A1B-1BF41F874E28}" type="pres">
      <dgm:prSet presAssocID="{B165F8CD-E1BA-497E-A13D-C6D00F8C262C}" presName="connTx" presStyleLbl="parChTrans1D3" presStyleIdx="6" presStyleCnt="8"/>
      <dgm:spPr/>
    </dgm:pt>
    <dgm:pt modelId="{4A157E70-D9B8-438D-87D8-CB9069570072}" type="pres">
      <dgm:prSet presAssocID="{2BE9E9A0-6101-40D3-A880-622FD9DBE2FE}" presName="root2" presStyleCnt="0"/>
      <dgm:spPr/>
    </dgm:pt>
    <dgm:pt modelId="{2CA87F3A-8450-4569-8519-28B9C2DF7F90}" type="pres">
      <dgm:prSet presAssocID="{2BE9E9A0-6101-40D3-A880-622FD9DBE2FE}" presName="LevelTwoTextNode" presStyleLbl="node3" presStyleIdx="6" presStyleCnt="8" custScaleX="293378">
        <dgm:presLayoutVars>
          <dgm:chPref val="3"/>
        </dgm:presLayoutVars>
      </dgm:prSet>
      <dgm:spPr/>
    </dgm:pt>
    <dgm:pt modelId="{B4F2B741-E9FE-460A-8AC8-AF7C5A66D070}" type="pres">
      <dgm:prSet presAssocID="{2BE9E9A0-6101-40D3-A880-622FD9DBE2FE}" presName="level3hierChild" presStyleCnt="0"/>
      <dgm:spPr/>
    </dgm:pt>
    <dgm:pt modelId="{959A5B34-E73B-48A0-B71C-84B580D1E92B}" type="pres">
      <dgm:prSet presAssocID="{8D5D8815-5B7D-4715-8F15-97727A85FA40}" presName="conn2-1" presStyleLbl="parChTrans1D2" presStyleIdx="5" presStyleCnt="6"/>
      <dgm:spPr/>
    </dgm:pt>
    <dgm:pt modelId="{FDD284BF-6E99-44DB-8DBC-771EFC480745}" type="pres">
      <dgm:prSet presAssocID="{8D5D8815-5B7D-4715-8F15-97727A85FA40}" presName="connTx" presStyleLbl="parChTrans1D2" presStyleIdx="5" presStyleCnt="6"/>
      <dgm:spPr/>
    </dgm:pt>
    <dgm:pt modelId="{EAC1C7A4-2903-43F2-8866-D61D44BB1B78}" type="pres">
      <dgm:prSet presAssocID="{215FBD61-444F-41A7-9C37-C28A7A01E640}" presName="root2" presStyleCnt="0"/>
      <dgm:spPr/>
    </dgm:pt>
    <dgm:pt modelId="{F7A8381C-1917-440F-8597-AEAC95565A72}" type="pres">
      <dgm:prSet presAssocID="{215FBD61-444F-41A7-9C37-C28A7A01E640}" presName="LevelTwoTextNode" presStyleLbl="node2" presStyleIdx="5" presStyleCnt="6">
        <dgm:presLayoutVars>
          <dgm:chPref val="3"/>
        </dgm:presLayoutVars>
      </dgm:prSet>
      <dgm:spPr/>
    </dgm:pt>
    <dgm:pt modelId="{4EE4A6BA-493F-4A45-97E7-22406A69AD70}" type="pres">
      <dgm:prSet presAssocID="{215FBD61-444F-41A7-9C37-C28A7A01E640}" presName="level3hierChild" presStyleCnt="0"/>
      <dgm:spPr/>
    </dgm:pt>
    <dgm:pt modelId="{9E76368E-C6DB-4A38-8E50-E8267CCCA1BE}" type="pres">
      <dgm:prSet presAssocID="{55063D91-CF7C-457C-994E-B83232C1841F}" presName="conn2-1" presStyleLbl="parChTrans1D3" presStyleIdx="7" presStyleCnt="8"/>
      <dgm:spPr/>
    </dgm:pt>
    <dgm:pt modelId="{4082DA45-5C26-4C53-A41D-6BEF8D065177}" type="pres">
      <dgm:prSet presAssocID="{55063D91-CF7C-457C-994E-B83232C1841F}" presName="connTx" presStyleLbl="parChTrans1D3" presStyleIdx="7" presStyleCnt="8"/>
      <dgm:spPr/>
    </dgm:pt>
    <dgm:pt modelId="{CDA4B340-F877-47C8-B1C9-B42C92885C6F}" type="pres">
      <dgm:prSet presAssocID="{461326B3-1F32-434F-B166-32499321F518}" presName="root2" presStyleCnt="0"/>
      <dgm:spPr/>
    </dgm:pt>
    <dgm:pt modelId="{78499934-38B3-4D79-B257-A4DD23188342}" type="pres">
      <dgm:prSet presAssocID="{461326B3-1F32-434F-B166-32499321F518}" presName="LevelTwoTextNode" presStyleLbl="node3" presStyleIdx="7" presStyleCnt="8" custScaleX="293378">
        <dgm:presLayoutVars>
          <dgm:chPref val="3"/>
        </dgm:presLayoutVars>
      </dgm:prSet>
      <dgm:spPr/>
    </dgm:pt>
    <dgm:pt modelId="{45D2B6F0-7C1A-4907-9775-A52BDB77C398}" type="pres">
      <dgm:prSet presAssocID="{461326B3-1F32-434F-B166-32499321F518}" presName="level3hierChild" presStyleCnt="0"/>
      <dgm:spPr/>
    </dgm:pt>
  </dgm:ptLst>
  <dgm:cxnLst>
    <dgm:cxn modelId="{B6087105-6DE7-4613-8113-2E9C0A9E7BC4}" type="presOf" srcId="{F68C7378-DD26-4651-BC76-BC25BEC1FF85}" destId="{62C63DB1-E3ED-412E-BED6-822734FAE05B}" srcOrd="0" destOrd="0" presId="urn:microsoft.com/office/officeart/2008/layout/HorizontalMultiLevelHierarchy#1"/>
    <dgm:cxn modelId="{01EBD90A-A715-435A-999B-A5553DC3FD25}" srcId="{70831859-F63A-458B-A4C7-E5E065E0B1AA}" destId="{2B5EF6AB-D873-45C3-ACC1-F06480E0D13C}" srcOrd="0" destOrd="0" parTransId="{E7E15521-4C07-462B-8723-D55D07570129}" sibTransId="{9890D5C9-10F9-4F2C-A369-91E80B1C5664}"/>
    <dgm:cxn modelId="{1E067310-DAC5-490B-ACEF-5D237E35E19C}" type="presOf" srcId="{E7E15521-4C07-462B-8723-D55D07570129}" destId="{DB7C1233-181A-497C-848A-0FEB230B5BCF}" srcOrd="0" destOrd="0" presId="urn:microsoft.com/office/officeart/2008/layout/HorizontalMultiLevelHierarchy#1"/>
    <dgm:cxn modelId="{ED06CE1C-5B74-4AC6-A707-454084698087}" type="presOf" srcId="{6986A783-5C34-4C4C-91D6-486E7A1A8A8B}" destId="{3D4F3D68-37AB-49B4-BA8B-B0F4E742F368}" srcOrd="0" destOrd="0" presId="urn:microsoft.com/office/officeart/2008/layout/HorizontalMultiLevelHierarchy#1"/>
    <dgm:cxn modelId="{330EED1E-1708-4508-9BC7-89C21E78B52F}" srcId="{DD1989A7-9740-4C23-8892-9AA48A9674E0}" destId="{215FBD61-444F-41A7-9C37-C28A7A01E640}" srcOrd="5" destOrd="0" parTransId="{8D5D8815-5B7D-4715-8F15-97727A85FA40}" sibTransId="{ABACF4EB-BAED-4028-858E-4F5A479FA477}"/>
    <dgm:cxn modelId="{64565F21-2B48-4C83-8B2A-57F9A0FC5E44}" srcId="{DD1989A7-9740-4C23-8892-9AA48A9674E0}" destId="{0597B6EA-E49C-4A06-BF7B-E796654D7BCF}" srcOrd="4" destOrd="0" parTransId="{C29340CE-E6D7-4741-AD58-11624CAF2F58}" sibTransId="{B000F6BE-800D-4679-8AFF-65462378F4E3}"/>
    <dgm:cxn modelId="{EE89BA23-6E5B-4801-836F-DADD24064C02}" type="presOf" srcId="{216A63A8-7FCE-4656-8816-AB65EF0CCB88}" destId="{09E3FE8A-C0F9-48A9-AE68-C1A0BAA268DE}" srcOrd="0" destOrd="0" presId="urn:microsoft.com/office/officeart/2008/layout/HorizontalMultiLevelHierarchy#1"/>
    <dgm:cxn modelId="{A2C43025-2191-4A82-BA36-23968A25A3C0}" srcId="{7D01F3AE-4C13-4CD9-AC76-155AE79D4450}" destId="{D75F0B8E-74BF-46A6-9A87-595C408E51A1}" srcOrd="0" destOrd="0" parTransId="{2A2B14E5-2CB0-4586-97FE-399160AC1307}" sibTransId="{484D295B-D06E-4375-9BF4-352D03BD40DB}"/>
    <dgm:cxn modelId="{BBD8032D-930C-4DE0-B8C6-92ECA77940D7}" srcId="{0597B6EA-E49C-4A06-BF7B-E796654D7BCF}" destId="{1CE7F5FB-2298-4E15-8C0F-30ADED405658}" srcOrd="0" destOrd="0" parTransId="{39F24C6E-1C7D-4DBF-9A85-14DA3914A447}" sibTransId="{A6DF05E9-6E2C-48B6-B9AB-0AD42D19524D}"/>
    <dgm:cxn modelId="{B498EE2F-40E1-461E-A0A9-D01E372E9DC9}" type="presOf" srcId="{B165F8CD-E1BA-497E-A13D-C6D00F8C262C}" destId="{187453E6-20A8-493A-B997-54AFA521BF36}" srcOrd="0" destOrd="0" presId="urn:microsoft.com/office/officeart/2008/layout/HorizontalMultiLevelHierarchy#1"/>
    <dgm:cxn modelId="{83F93E31-6705-4CCA-943E-7467A9F3DFCE}" type="presOf" srcId="{7D01F3AE-4C13-4CD9-AC76-155AE79D4450}" destId="{CA4BB51D-88F2-431E-9C9C-B125610B98D5}" srcOrd="0" destOrd="0" presId="urn:microsoft.com/office/officeart/2008/layout/HorizontalMultiLevelHierarchy#1"/>
    <dgm:cxn modelId="{C2EBF536-0539-46BF-93CB-DAB44C0C0613}" type="presOf" srcId="{33956144-C2D2-4108-A2BF-69FB501B161B}" destId="{8F48100B-8C5A-4CBF-AF9A-4FE690D681A5}" srcOrd="1" destOrd="0" presId="urn:microsoft.com/office/officeart/2008/layout/HorizontalMultiLevelHierarchy#1"/>
    <dgm:cxn modelId="{BFC94337-B741-4B0E-88E1-200DAF783B64}" srcId="{DD1989A7-9740-4C23-8892-9AA48A9674E0}" destId="{70831859-F63A-458B-A4C7-E5E065E0B1AA}" srcOrd="1" destOrd="0" parTransId="{216A63A8-7FCE-4656-8816-AB65EF0CCB88}" sibTransId="{67CD65E9-6AC0-4EDD-804C-268279EFF8D2}"/>
    <dgm:cxn modelId="{B03C8D3A-4647-424E-93ED-B941054A06B8}" type="presOf" srcId="{D645186E-F8C9-40D6-B618-2CD444FC447F}" destId="{ED258425-00EA-4EDA-B729-C5B8A1B91065}" srcOrd="1" destOrd="0" presId="urn:microsoft.com/office/officeart/2008/layout/HorizontalMultiLevelHierarchy#1"/>
    <dgm:cxn modelId="{6847C03C-BF33-4286-86AE-02AA42367416}" srcId="{8B4F3DF0-760C-41FD-B2B2-978C9D2AE4BE}" destId="{DD1989A7-9740-4C23-8892-9AA48A9674E0}" srcOrd="0" destOrd="0" parTransId="{7345C590-3CFD-4974-9FBB-1539B06F7513}" sibTransId="{1E8137C1-C6F8-4ECF-AB25-2455D3A88A6F}"/>
    <dgm:cxn modelId="{60064041-37B5-4791-88FA-510034B7C03A}" srcId="{DD1989A7-9740-4C23-8892-9AA48A9674E0}" destId="{6986A783-5C34-4C4C-91D6-486E7A1A8A8B}" srcOrd="2" destOrd="0" parTransId="{D645186E-F8C9-40D6-B618-2CD444FC447F}" sibTransId="{BEA158F8-0EE3-448A-A90E-943EFF6CD5D9}"/>
    <dgm:cxn modelId="{920F6861-864B-4C48-9CC4-57D89A8AC5C5}" type="presOf" srcId="{B48F8196-00D5-4928-BEB9-BDF14472B78A}" destId="{51E5E3AE-E217-4303-8CBB-A305D36FE2A5}" srcOrd="0" destOrd="0" presId="urn:microsoft.com/office/officeart/2008/layout/HorizontalMultiLevelHierarchy#1"/>
    <dgm:cxn modelId="{C101A563-9C57-4F48-9CA4-D12C092FC34E}" type="presOf" srcId="{55063D91-CF7C-457C-994E-B83232C1841F}" destId="{4082DA45-5C26-4C53-A41D-6BEF8D065177}" srcOrd="1" destOrd="0" presId="urn:microsoft.com/office/officeart/2008/layout/HorizontalMultiLevelHierarchy#1"/>
    <dgm:cxn modelId="{6FC38246-73EB-453C-8FB7-93775A2C3800}" type="presOf" srcId="{1CE7F5FB-2298-4E15-8C0F-30ADED405658}" destId="{6EDFA54D-3B17-49C6-945F-1637CEBF9628}" srcOrd="0" destOrd="0" presId="urn:microsoft.com/office/officeart/2008/layout/HorizontalMultiLevelHierarchy#1"/>
    <dgm:cxn modelId="{D6E1036C-70C0-46F8-AA39-A46E6D6BB9CF}" type="presOf" srcId="{B165F8CD-E1BA-497E-A13D-C6D00F8C262C}" destId="{5953B256-EE71-418B-9A1B-1BF41F874E28}" srcOrd="1" destOrd="0" presId="urn:microsoft.com/office/officeart/2008/layout/HorizontalMultiLevelHierarchy#1"/>
    <dgm:cxn modelId="{7B42AF6C-0835-45FD-9E35-66642947455E}" type="presOf" srcId="{DD1989A7-9740-4C23-8892-9AA48A9674E0}" destId="{5535B509-1E16-4020-BA6D-AC739C88C41F}" srcOrd="0" destOrd="0" presId="urn:microsoft.com/office/officeart/2008/layout/HorizontalMultiLevelHierarchy#1"/>
    <dgm:cxn modelId="{371ED24D-9295-474B-8ED3-2CF50C18F45F}" type="presOf" srcId="{1414DC05-49C1-41A0-A579-5D8930B5A784}" destId="{F8914FC3-4DF1-4B0B-915A-A6996E76D92A}" srcOrd="0" destOrd="0" presId="urn:microsoft.com/office/officeart/2008/layout/HorizontalMultiLevelHierarchy#1"/>
    <dgm:cxn modelId="{251A284E-EF5B-44AA-9685-CE508FECA379}" type="presOf" srcId="{2A2B14E5-2CB0-4586-97FE-399160AC1307}" destId="{2918ACA5-FFFE-4516-B85F-7452ABDA8501}" srcOrd="0" destOrd="0" presId="urn:microsoft.com/office/officeart/2008/layout/HorizontalMultiLevelHierarchy#1"/>
    <dgm:cxn modelId="{B19B3F6E-D300-4F3C-AF3F-C2BCA6AC6D1F}" type="presOf" srcId="{B16E23F1-A157-4FC5-91CA-67718D949467}" destId="{C692CD03-09CA-4DAA-A385-1DFE1A2D2A7F}" srcOrd="1" destOrd="0" presId="urn:microsoft.com/office/officeart/2008/layout/HorizontalMultiLevelHierarchy#1"/>
    <dgm:cxn modelId="{4318CC4F-83B5-4E52-9CE6-C239E013B3C6}" type="presOf" srcId="{D75F0B8E-74BF-46A6-9A87-595C408E51A1}" destId="{CC5C2B81-5BAA-4740-928B-663808AF68C0}" srcOrd="0" destOrd="0" presId="urn:microsoft.com/office/officeart/2008/layout/HorizontalMultiLevelHierarchy#1"/>
    <dgm:cxn modelId="{62825C71-04A9-4571-BBA6-0B52FD8B35AB}" srcId="{699A8FD7-493A-4D87-9366-3ED98F8CDAD3}" destId="{1414DC05-49C1-41A0-A579-5D8930B5A784}" srcOrd="0" destOrd="0" parTransId="{B48F8196-00D5-4928-BEB9-BDF14472B78A}" sibTransId="{82F2148F-EE4D-48CF-B275-C892BA75DE4A}"/>
    <dgm:cxn modelId="{BF20ED51-7115-4598-9EC0-B9B7C432A84C}" srcId="{215FBD61-444F-41A7-9C37-C28A7A01E640}" destId="{461326B3-1F32-434F-B166-32499321F518}" srcOrd="0" destOrd="0" parTransId="{55063D91-CF7C-457C-994E-B83232C1841F}" sibTransId="{854B96B0-E4E4-46AE-A46C-F721EC5ACF4C}"/>
    <dgm:cxn modelId="{79ADE954-3DCA-47E3-915C-2F04DA6D43E8}" type="presOf" srcId="{C29340CE-E6D7-4741-AD58-11624CAF2F58}" destId="{C19FAE7B-E2A1-4490-81EA-60F074BF42D1}" srcOrd="0" destOrd="0" presId="urn:microsoft.com/office/officeart/2008/layout/HorizontalMultiLevelHierarchy#1"/>
    <dgm:cxn modelId="{5809A175-C38E-4C32-AB6C-8B517382BC2F}" srcId="{0597B6EA-E49C-4A06-BF7B-E796654D7BCF}" destId="{F68C7378-DD26-4651-BC76-BC25BEC1FF85}" srcOrd="1" destOrd="0" parTransId="{33956144-C2D2-4108-A2BF-69FB501B161B}" sibTransId="{BB263595-D071-41FE-BDBD-206F377BF92E}"/>
    <dgm:cxn modelId="{5E8E6758-E5A6-406D-9BBF-17C04801CD89}" type="presOf" srcId="{461326B3-1F32-434F-B166-32499321F518}" destId="{78499934-38B3-4D79-B257-A4DD23188342}" srcOrd="0" destOrd="0" presId="urn:microsoft.com/office/officeart/2008/layout/HorizontalMultiLevelHierarchy#1"/>
    <dgm:cxn modelId="{EC3E2085-B61E-4150-9AFE-AD10BE0B0224}" type="presOf" srcId="{2A2B14E5-2CB0-4586-97FE-399160AC1307}" destId="{36A71975-09E1-4A18-AFD9-46221DC864A1}" srcOrd="1" destOrd="0" presId="urn:microsoft.com/office/officeart/2008/layout/HorizontalMultiLevelHierarchy#1"/>
    <dgm:cxn modelId="{9B90F58A-BCE6-49EA-BBC9-84F4192D1ACF}" type="presOf" srcId="{8B4F3DF0-760C-41FD-B2B2-978C9D2AE4BE}" destId="{EDEE3A33-BC2C-419F-A473-245E6C5EF80E}" srcOrd="0" destOrd="0" presId="urn:microsoft.com/office/officeart/2008/layout/HorizontalMultiLevelHierarchy#1"/>
    <dgm:cxn modelId="{76FB0A8F-8C5B-4649-87E8-3CC554294F5F}" type="presOf" srcId="{8D5D8815-5B7D-4715-8F15-97727A85FA40}" destId="{959A5B34-E73B-48A0-B71C-84B580D1E92B}" srcOrd="0" destOrd="0" presId="urn:microsoft.com/office/officeart/2008/layout/HorizontalMultiLevelHierarchy#1"/>
    <dgm:cxn modelId="{59725F9A-C164-4023-BA1E-D939D7C23928}" type="presOf" srcId="{0597B6EA-E49C-4A06-BF7B-E796654D7BCF}" destId="{1CC5BE12-BA24-4B0E-897B-06994482F7BD}" srcOrd="0" destOrd="0" presId="urn:microsoft.com/office/officeart/2008/layout/HorizontalMultiLevelHierarchy#1"/>
    <dgm:cxn modelId="{667B369B-CA76-4B32-84B6-E8645F2AF6C4}" type="presOf" srcId="{39F24C6E-1C7D-4DBF-9A85-14DA3914A447}" destId="{62BE8000-2775-4F02-BA26-3BFC65F6D9FC}" srcOrd="1" destOrd="0" presId="urn:microsoft.com/office/officeart/2008/layout/HorizontalMultiLevelHierarchy#1"/>
    <dgm:cxn modelId="{63838D9D-B475-4741-A00C-364BB0A20160}" type="presOf" srcId="{A5C1D193-8F84-4EF3-A82D-B0C65E50594C}" destId="{9ABF5B57-90DB-4ACB-9A0B-EF6293758725}" srcOrd="0" destOrd="0" presId="urn:microsoft.com/office/officeart/2008/layout/HorizontalMultiLevelHierarchy#1"/>
    <dgm:cxn modelId="{0DB2C5A0-5CC6-40D2-998A-6586DFA28829}" type="presOf" srcId="{33956144-C2D2-4108-A2BF-69FB501B161B}" destId="{1EDE0222-E92B-4A71-852A-9166C3C1565D}" srcOrd="0" destOrd="0" presId="urn:microsoft.com/office/officeart/2008/layout/HorizontalMultiLevelHierarchy#1"/>
    <dgm:cxn modelId="{1EFEB2A2-877A-46D5-9CEC-9301F951BE06}" srcId="{DD1989A7-9740-4C23-8892-9AA48A9674E0}" destId="{7D01F3AE-4C13-4CD9-AC76-155AE79D4450}" srcOrd="3" destOrd="0" parTransId="{A91F24A0-3189-4184-BDE0-20E8DC29ABA4}" sibTransId="{4AD4C5E1-2851-46B5-B099-EE73BE43E336}"/>
    <dgm:cxn modelId="{648CA3A5-E29F-4BA5-9B0E-EFADBC23D2DA}" type="presOf" srcId="{B16E23F1-A157-4FC5-91CA-67718D949467}" destId="{D04E74A6-BDB7-471B-B875-32815F4240CA}" srcOrd="0" destOrd="0" presId="urn:microsoft.com/office/officeart/2008/layout/HorizontalMultiLevelHierarchy#1"/>
    <dgm:cxn modelId="{39C107A6-A633-4214-AB86-55BF1ADD5D76}" type="presOf" srcId="{70831859-F63A-458B-A4C7-E5E065E0B1AA}" destId="{E32E13A0-F8F6-4B0A-A731-B8C72FE93620}" srcOrd="0" destOrd="0" presId="urn:microsoft.com/office/officeart/2008/layout/HorizontalMultiLevelHierarchy#1"/>
    <dgm:cxn modelId="{09CDB3AB-6C12-40D5-B9D3-7F1965186401}" type="presOf" srcId="{A5C1D193-8F84-4EF3-A82D-B0C65E50594C}" destId="{177F12BC-6C12-4149-8CCA-3D1727A95064}" srcOrd="1" destOrd="0" presId="urn:microsoft.com/office/officeart/2008/layout/HorizontalMultiLevelHierarchy#1"/>
    <dgm:cxn modelId="{23E92AB2-C955-467C-B1B8-E25DC0726A29}" type="presOf" srcId="{39F24C6E-1C7D-4DBF-9A85-14DA3914A447}" destId="{3481B3E6-8337-4D0E-9038-7A750B3DC68B}" srcOrd="0" destOrd="0" presId="urn:microsoft.com/office/officeart/2008/layout/HorizontalMultiLevelHierarchy#1"/>
    <dgm:cxn modelId="{C6758AB3-D5AF-4991-B83B-D86262B66FA3}" type="presOf" srcId="{2B5EF6AB-D873-45C3-ACC1-F06480E0D13C}" destId="{F3C0119E-6EB5-4184-A47B-BBA906679F5C}" srcOrd="0" destOrd="0" presId="urn:microsoft.com/office/officeart/2008/layout/HorizontalMultiLevelHierarchy#1"/>
    <dgm:cxn modelId="{19BE28B6-3B3A-4088-961A-A35E5D3F0236}" type="presOf" srcId="{2BE9E9A0-6101-40D3-A880-622FD9DBE2FE}" destId="{2CA87F3A-8450-4569-8519-28B9C2DF7F90}" srcOrd="0" destOrd="0" presId="urn:microsoft.com/office/officeart/2008/layout/HorizontalMultiLevelHierarchy#1"/>
    <dgm:cxn modelId="{AFAAD1B7-235E-4ABA-A07B-B66332942AB8}" type="presOf" srcId="{55063D91-CF7C-457C-994E-B83232C1841F}" destId="{9E76368E-C6DB-4A38-8E50-E8267CCCA1BE}" srcOrd="0" destOrd="0" presId="urn:microsoft.com/office/officeart/2008/layout/HorizontalMultiLevelHierarchy#1"/>
    <dgm:cxn modelId="{506820B8-F044-45E5-92FA-F66E6AF8A72F}" srcId="{DD1989A7-9740-4C23-8892-9AA48A9674E0}" destId="{699A8FD7-493A-4D87-9366-3ED98F8CDAD3}" srcOrd="0" destOrd="0" parTransId="{B16E23F1-A157-4FC5-91CA-67718D949467}" sibTransId="{9687833A-1958-4809-B970-6865B28CA72F}"/>
    <dgm:cxn modelId="{E9119DBD-3591-49CF-A673-791C23F276CE}" srcId="{0597B6EA-E49C-4A06-BF7B-E796654D7BCF}" destId="{2BE9E9A0-6101-40D3-A880-622FD9DBE2FE}" srcOrd="2" destOrd="0" parTransId="{B165F8CD-E1BA-497E-A13D-C6D00F8C262C}" sibTransId="{B1D8AF87-33E8-482B-834F-4A9A90B48662}"/>
    <dgm:cxn modelId="{CED143C1-CFE2-4C3E-8E38-53F68C4BB890}" type="presOf" srcId="{A91F24A0-3189-4184-BDE0-20E8DC29ABA4}" destId="{B126E770-CE8E-4C08-9516-43A35BCE409A}" srcOrd="1" destOrd="0" presId="urn:microsoft.com/office/officeart/2008/layout/HorizontalMultiLevelHierarchy#1"/>
    <dgm:cxn modelId="{C20CEFC3-AC21-44C0-8143-C787CD0CE345}" type="presOf" srcId="{7F7719C2-EEB2-424E-B186-8C0D0E7C9482}" destId="{56B32921-4E7B-4C1E-8A53-E0681E944A69}" srcOrd="0" destOrd="0" presId="urn:microsoft.com/office/officeart/2008/layout/HorizontalMultiLevelHierarchy#1"/>
    <dgm:cxn modelId="{750850C7-ED1D-4FBD-AC9F-D93A31C97089}" type="presOf" srcId="{B48F8196-00D5-4928-BEB9-BDF14472B78A}" destId="{9C3641D1-1BFD-4C87-A0F3-9B1D8F10FCB9}" srcOrd="1" destOrd="0" presId="urn:microsoft.com/office/officeart/2008/layout/HorizontalMultiLevelHierarchy#1"/>
    <dgm:cxn modelId="{65DEF9C8-5106-4ED8-8D56-C3E1F84B3B82}" type="presOf" srcId="{E7E15521-4C07-462B-8723-D55D07570129}" destId="{324E9942-68A7-4CEA-8C90-42CBB7C837CC}" srcOrd="1" destOrd="0" presId="urn:microsoft.com/office/officeart/2008/layout/HorizontalMultiLevelHierarchy#1"/>
    <dgm:cxn modelId="{DDF8C9D4-B69A-4561-A975-49CBA9492F03}" srcId="{6986A783-5C34-4C4C-91D6-486E7A1A8A8B}" destId="{7F7719C2-EEB2-424E-B186-8C0D0E7C9482}" srcOrd="0" destOrd="0" parTransId="{A5C1D193-8F84-4EF3-A82D-B0C65E50594C}" sibTransId="{350442FC-11EE-4022-889E-C248B7157FE1}"/>
    <dgm:cxn modelId="{D06B6DD8-6100-4DC0-8DDE-F2F6115CA20D}" type="presOf" srcId="{C29340CE-E6D7-4741-AD58-11624CAF2F58}" destId="{AF04DBC9-493D-4CFC-A40A-27123949AD87}" srcOrd="1" destOrd="0" presId="urn:microsoft.com/office/officeart/2008/layout/HorizontalMultiLevelHierarchy#1"/>
    <dgm:cxn modelId="{FD3D05DB-B76F-49EF-94EB-D04E8816ABDA}" type="presOf" srcId="{8D5D8815-5B7D-4715-8F15-97727A85FA40}" destId="{FDD284BF-6E99-44DB-8DBC-771EFC480745}" srcOrd="1" destOrd="0" presId="urn:microsoft.com/office/officeart/2008/layout/HorizontalMultiLevelHierarchy#1"/>
    <dgm:cxn modelId="{34D1ECE5-44E3-4623-9098-CE2858CAE7E4}" type="presOf" srcId="{215FBD61-444F-41A7-9C37-C28A7A01E640}" destId="{F7A8381C-1917-440F-8597-AEAC95565A72}" srcOrd="0" destOrd="0" presId="urn:microsoft.com/office/officeart/2008/layout/HorizontalMultiLevelHierarchy#1"/>
    <dgm:cxn modelId="{8309DBEC-EF04-4F44-B731-6007788D4CD1}" type="presOf" srcId="{216A63A8-7FCE-4656-8816-AB65EF0CCB88}" destId="{40B8394F-6334-4340-B313-37A74D98B386}" srcOrd="1" destOrd="0" presId="urn:microsoft.com/office/officeart/2008/layout/HorizontalMultiLevelHierarchy#1"/>
    <dgm:cxn modelId="{5AE053ED-009B-4B70-9F80-61AFB40330C4}" type="presOf" srcId="{A91F24A0-3189-4184-BDE0-20E8DC29ABA4}" destId="{E611CBD2-6215-4AFB-9AF2-91B86C00F9A0}" srcOrd="0" destOrd="0" presId="urn:microsoft.com/office/officeart/2008/layout/HorizontalMultiLevelHierarchy#1"/>
    <dgm:cxn modelId="{0F112EF4-826F-4B36-86E6-95783F59E24F}" type="presOf" srcId="{D645186E-F8C9-40D6-B618-2CD444FC447F}" destId="{BB36F613-D205-4C62-9664-DBBD89105471}" srcOrd="0" destOrd="0" presId="urn:microsoft.com/office/officeart/2008/layout/HorizontalMultiLevelHierarchy#1"/>
    <dgm:cxn modelId="{43CBA9F8-B841-4D0A-A96B-0532E1DE3A4B}" type="presOf" srcId="{699A8FD7-493A-4D87-9366-3ED98F8CDAD3}" destId="{99EC05D4-E1FA-4BDE-8CF3-12643B0ADD19}" srcOrd="0" destOrd="0" presId="urn:microsoft.com/office/officeart/2008/layout/HorizontalMultiLevelHierarchy#1"/>
    <dgm:cxn modelId="{895795EE-2A57-499D-B824-D1E2ACE89F48}" type="presParOf" srcId="{EDEE3A33-BC2C-419F-A473-245E6C5EF80E}" destId="{67B16529-013F-4D95-A0A5-F1201493102C}" srcOrd="0" destOrd="0" presId="urn:microsoft.com/office/officeart/2008/layout/HorizontalMultiLevelHierarchy#1"/>
    <dgm:cxn modelId="{924EFFA4-5CCB-4909-9CC6-800D57E7B59A}" type="presParOf" srcId="{67B16529-013F-4D95-A0A5-F1201493102C}" destId="{5535B509-1E16-4020-BA6D-AC739C88C41F}" srcOrd="0" destOrd="0" presId="urn:microsoft.com/office/officeart/2008/layout/HorizontalMultiLevelHierarchy#1"/>
    <dgm:cxn modelId="{E975477E-6BC0-4F9F-B9D3-8EA7AD85488D}" type="presParOf" srcId="{67B16529-013F-4D95-A0A5-F1201493102C}" destId="{CA78701D-A877-4161-9D7A-53CF9F314E2C}" srcOrd="1" destOrd="0" presId="urn:microsoft.com/office/officeart/2008/layout/HorizontalMultiLevelHierarchy#1"/>
    <dgm:cxn modelId="{F38DDDC0-2309-4CB7-AA02-DF02D40B483B}" type="presParOf" srcId="{CA78701D-A877-4161-9D7A-53CF9F314E2C}" destId="{D04E74A6-BDB7-471B-B875-32815F4240CA}" srcOrd="0" destOrd="0" presId="urn:microsoft.com/office/officeart/2008/layout/HorizontalMultiLevelHierarchy#1"/>
    <dgm:cxn modelId="{FEAEF5A2-9EDF-4775-A340-5D4CE9B891F2}" type="presParOf" srcId="{D04E74A6-BDB7-471B-B875-32815F4240CA}" destId="{C692CD03-09CA-4DAA-A385-1DFE1A2D2A7F}" srcOrd="0" destOrd="0" presId="urn:microsoft.com/office/officeart/2008/layout/HorizontalMultiLevelHierarchy#1"/>
    <dgm:cxn modelId="{209F51E4-7861-4ABB-AFBB-943E486CB61A}" type="presParOf" srcId="{CA78701D-A877-4161-9D7A-53CF9F314E2C}" destId="{E54DFFBE-AFD6-42EA-B5CC-7AC70EB643DB}" srcOrd="1" destOrd="0" presId="urn:microsoft.com/office/officeart/2008/layout/HorizontalMultiLevelHierarchy#1"/>
    <dgm:cxn modelId="{3F382957-0CCD-4C6B-B0ED-35E8E466203C}" type="presParOf" srcId="{E54DFFBE-AFD6-42EA-B5CC-7AC70EB643DB}" destId="{99EC05D4-E1FA-4BDE-8CF3-12643B0ADD19}" srcOrd="0" destOrd="0" presId="urn:microsoft.com/office/officeart/2008/layout/HorizontalMultiLevelHierarchy#1"/>
    <dgm:cxn modelId="{AA9324B9-09FA-4865-BCD9-76A575083D0F}" type="presParOf" srcId="{E54DFFBE-AFD6-42EA-B5CC-7AC70EB643DB}" destId="{E8C85A10-0D9A-403A-BA34-94CAE5F9F61F}" srcOrd="1" destOrd="0" presId="urn:microsoft.com/office/officeart/2008/layout/HorizontalMultiLevelHierarchy#1"/>
    <dgm:cxn modelId="{3C5D3E44-7511-4C0C-91EE-5CF892447C69}" type="presParOf" srcId="{E8C85A10-0D9A-403A-BA34-94CAE5F9F61F}" destId="{51E5E3AE-E217-4303-8CBB-A305D36FE2A5}" srcOrd="0" destOrd="0" presId="urn:microsoft.com/office/officeart/2008/layout/HorizontalMultiLevelHierarchy#1"/>
    <dgm:cxn modelId="{5EC737FA-CBF6-4A36-BCED-4403B715ECEB}" type="presParOf" srcId="{51E5E3AE-E217-4303-8CBB-A305D36FE2A5}" destId="{9C3641D1-1BFD-4C87-A0F3-9B1D8F10FCB9}" srcOrd="0" destOrd="0" presId="urn:microsoft.com/office/officeart/2008/layout/HorizontalMultiLevelHierarchy#1"/>
    <dgm:cxn modelId="{BBADDA93-2D56-4F9C-A7A6-1115B2F5BB52}" type="presParOf" srcId="{E8C85A10-0D9A-403A-BA34-94CAE5F9F61F}" destId="{270FE81E-FB76-4A04-9FAF-DFAB0B9E92CA}" srcOrd="1" destOrd="0" presId="urn:microsoft.com/office/officeart/2008/layout/HorizontalMultiLevelHierarchy#1"/>
    <dgm:cxn modelId="{DA28CE2A-54E7-4298-BD97-FC66A91F732F}" type="presParOf" srcId="{270FE81E-FB76-4A04-9FAF-DFAB0B9E92CA}" destId="{F8914FC3-4DF1-4B0B-915A-A6996E76D92A}" srcOrd="0" destOrd="0" presId="urn:microsoft.com/office/officeart/2008/layout/HorizontalMultiLevelHierarchy#1"/>
    <dgm:cxn modelId="{0FE1FB18-F4A0-4F21-9922-F69752BC22DF}" type="presParOf" srcId="{270FE81E-FB76-4A04-9FAF-DFAB0B9E92CA}" destId="{39FA4EF7-F710-4990-B2BB-F8E5EBC8AA9E}" srcOrd="1" destOrd="0" presId="urn:microsoft.com/office/officeart/2008/layout/HorizontalMultiLevelHierarchy#1"/>
    <dgm:cxn modelId="{DDEBA2B6-C594-4204-84A6-9E822C3DD19F}" type="presParOf" srcId="{CA78701D-A877-4161-9D7A-53CF9F314E2C}" destId="{09E3FE8A-C0F9-48A9-AE68-C1A0BAA268DE}" srcOrd="2" destOrd="0" presId="urn:microsoft.com/office/officeart/2008/layout/HorizontalMultiLevelHierarchy#1"/>
    <dgm:cxn modelId="{F76B6345-D8E0-49F1-AD56-48D0D7BA7FA7}" type="presParOf" srcId="{09E3FE8A-C0F9-48A9-AE68-C1A0BAA268DE}" destId="{40B8394F-6334-4340-B313-37A74D98B386}" srcOrd="0" destOrd="0" presId="urn:microsoft.com/office/officeart/2008/layout/HorizontalMultiLevelHierarchy#1"/>
    <dgm:cxn modelId="{5812F534-EEEF-4CC7-B09F-D00D10FD695A}" type="presParOf" srcId="{CA78701D-A877-4161-9D7A-53CF9F314E2C}" destId="{2442909D-FEC2-4F59-AF48-7108F7E7BF92}" srcOrd="3" destOrd="0" presId="urn:microsoft.com/office/officeart/2008/layout/HorizontalMultiLevelHierarchy#1"/>
    <dgm:cxn modelId="{1FB703D1-4917-4625-A09A-EE2C159C22AB}" type="presParOf" srcId="{2442909D-FEC2-4F59-AF48-7108F7E7BF92}" destId="{E32E13A0-F8F6-4B0A-A731-B8C72FE93620}" srcOrd="0" destOrd="0" presId="urn:microsoft.com/office/officeart/2008/layout/HorizontalMultiLevelHierarchy#1"/>
    <dgm:cxn modelId="{2FE9389B-31D0-4DC6-807F-74AA6D25ACB9}" type="presParOf" srcId="{2442909D-FEC2-4F59-AF48-7108F7E7BF92}" destId="{F271A091-6095-4228-AE92-43713F5236F9}" srcOrd="1" destOrd="0" presId="urn:microsoft.com/office/officeart/2008/layout/HorizontalMultiLevelHierarchy#1"/>
    <dgm:cxn modelId="{D664D4F8-3493-4C15-8EA8-348A78DEF948}" type="presParOf" srcId="{F271A091-6095-4228-AE92-43713F5236F9}" destId="{DB7C1233-181A-497C-848A-0FEB230B5BCF}" srcOrd="0" destOrd="0" presId="urn:microsoft.com/office/officeart/2008/layout/HorizontalMultiLevelHierarchy#1"/>
    <dgm:cxn modelId="{A30D737A-DA4A-4572-B8F6-7BA3F8C5F975}" type="presParOf" srcId="{DB7C1233-181A-497C-848A-0FEB230B5BCF}" destId="{324E9942-68A7-4CEA-8C90-42CBB7C837CC}" srcOrd="0" destOrd="0" presId="urn:microsoft.com/office/officeart/2008/layout/HorizontalMultiLevelHierarchy#1"/>
    <dgm:cxn modelId="{D8EA5F15-0AF9-493D-961E-61AA3F48EC4B}" type="presParOf" srcId="{F271A091-6095-4228-AE92-43713F5236F9}" destId="{E5A901F3-EF43-45E0-841A-8EFDA2681875}" srcOrd="1" destOrd="0" presId="urn:microsoft.com/office/officeart/2008/layout/HorizontalMultiLevelHierarchy#1"/>
    <dgm:cxn modelId="{A42A1C40-D30C-4939-A8BD-FDADB142AB1F}" type="presParOf" srcId="{E5A901F3-EF43-45E0-841A-8EFDA2681875}" destId="{F3C0119E-6EB5-4184-A47B-BBA906679F5C}" srcOrd="0" destOrd="0" presId="urn:microsoft.com/office/officeart/2008/layout/HorizontalMultiLevelHierarchy#1"/>
    <dgm:cxn modelId="{5CF07538-6FE3-4402-833F-F0A3B402A515}" type="presParOf" srcId="{E5A901F3-EF43-45E0-841A-8EFDA2681875}" destId="{F926A2FF-88C9-4274-9769-1F482FBBFDBA}" srcOrd="1" destOrd="0" presId="urn:microsoft.com/office/officeart/2008/layout/HorizontalMultiLevelHierarchy#1"/>
    <dgm:cxn modelId="{ED6733DA-AA6F-44A3-AFBB-AFA541921B68}" type="presParOf" srcId="{CA78701D-A877-4161-9D7A-53CF9F314E2C}" destId="{BB36F613-D205-4C62-9664-DBBD89105471}" srcOrd="4" destOrd="0" presId="urn:microsoft.com/office/officeart/2008/layout/HorizontalMultiLevelHierarchy#1"/>
    <dgm:cxn modelId="{E9AE4FD5-96A0-4834-9FB3-0E1A483E7B19}" type="presParOf" srcId="{BB36F613-D205-4C62-9664-DBBD89105471}" destId="{ED258425-00EA-4EDA-B729-C5B8A1B91065}" srcOrd="0" destOrd="0" presId="urn:microsoft.com/office/officeart/2008/layout/HorizontalMultiLevelHierarchy#1"/>
    <dgm:cxn modelId="{1B414192-9CDC-4A9D-8203-8DCFAD3624B2}" type="presParOf" srcId="{CA78701D-A877-4161-9D7A-53CF9F314E2C}" destId="{74ECDB82-FEB7-4616-8B23-E716FEB5CCDF}" srcOrd="5" destOrd="0" presId="urn:microsoft.com/office/officeart/2008/layout/HorizontalMultiLevelHierarchy#1"/>
    <dgm:cxn modelId="{1B2846F5-EE9C-4406-AD1E-197AE1E6CC92}" type="presParOf" srcId="{74ECDB82-FEB7-4616-8B23-E716FEB5CCDF}" destId="{3D4F3D68-37AB-49B4-BA8B-B0F4E742F368}" srcOrd="0" destOrd="0" presId="urn:microsoft.com/office/officeart/2008/layout/HorizontalMultiLevelHierarchy#1"/>
    <dgm:cxn modelId="{F250C63A-1521-4102-BC61-F6A7459F338C}" type="presParOf" srcId="{74ECDB82-FEB7-4616-8B23-E716FEB5CCDF}" destId="{FDBCCDAF-8BBE-4EA3-B501-9AEC8AEA059A}" srcOrd="1" destOrd="0" presId="urn:microsoft.com/office/officeart/2008/layout/HorizontalMultiLevelHierarchy#1"/>
    <dgm:cxn modelId="{8D030E8F-6759-4847-9EEC-79FB1A424D51}" type="presParOf" srcId="{FDBCCDAF-8BBE-4EA3-B501-9AEC8AEA059A}" destId="{9ABF5B57-90DB-4ACB-9A0B-EF6293758725}" srcOrd="0" destOrd="0" presId="urn:microsoft.com/office/officeart/2008/layout/HorizontalMultiLevelHierarchy#1"/>
    <dgm:cxn modelId="{75A66E9A-551F-4CD2-BE4D-860D99B40D38}" type="presParOf" srcId="{9ABF5B57-90DB-4ACB-9A0B-EF6293758725}" destId="{177F12BC-6C12-4149-8CCA-3D1727A95064}" srcOrd="0" destOrd="0" presId="urn:microsoft.com/office/officeart/2008/layout/HorizontalMultiLevelHierarchy#1"/>
    <dgm:cxn modelId="{37093A28-2D62-4F27-B692-68A13BF8655C}" type="presParOf" srcId="{FDBCCDAF-8BBE-4EA3-B501-9AEC8AEA059A}" destId="{617FA19C-34F3-4E7E-A929-5E85CCB15BAE}" srcOrd="1" destOrd="0" presId="urn:microsoft.com/office/officeart/2008/layout/HorizontalMultiLevelHierarchy#1"/>
    <dgm:cxn modelId="{79982698-E7AB-41C3-88B4-BEB7035FB15F}" type="presParOf" srcId="{617FA19C-34F3-4E7E-A929-5E85CCB15BAE}" destId="{56B32921-4E7B-4C1E-8A53-E0681E944A69}" srcOrd="0" destOrd="0" presId="urn:microsoft.com/office/officeart/2008/layout/HorizontalMultiLevelHierarchy#1"/>
    <dgm:cxn modelId="{ABF99477-E28E-4B24-A552-4EE376672705}" type="presParOf" srcId="{617FA19C-34F3-4E7E-A929-5E85CCB15BAE}" destId="{EEA1FB92-86BA-4F9E-88E4-8D3E4B8B6938}" srcOrd="1" destOrd="0" presId="urn:microsoft.com/office/officeart/2008/layout/HorizontalMultiLevelHierarchy#1"/>
    <dgm:cxn modelId="{4C33C521-5A3D-4554-8A4C-1BDDE95484EF}" type="presParOf" srcId="{CA78701D-A877-4161-9D7A-53CF9F314E2C}" destId="{E611CBD2-6215-4AFB-9AF2-91B86C00F9A0}" srcOrd="6" destOrd="0" presId="urn:microsoft.com/office/officeart/2008/layout/HorizontalMultiLevelHierarchy#1"/>
    <dgm:cxn modelId="{F390BDCD-77A0-4F71-81F6-959BEBFAE620}" type="presParOf" srcId="{E611CBD2-6215-4AFB-9AF2-91B86C00F9A0}" destId="{B126E770-CE8E-4C08-9516-43A35BCE409A}" srcOrd="0" destOrd="0" presId="urn:microsoft.com/office/officeart/2008/layout/HorizontalMultiLevelHierarchy#1"/>
    <dgm:cxn modelId="{2813961B-D149-4B03-8629-27BAB2D08851}" type="presParOf" srcId="{CA78701D-A877-4161-9D7A-53CF9F314E2C}" destId="{C7E78E61-ACB2-4E0B-820C-9817A4E77C0D}" srcOrd="7" destOrd="0" presId="urn:microsoft.com/office/officeart/2008/layout/HorizontalMultiLevelHierarchy#1"/>
    <dgm:cxn modelId="{352C8479-02A9-48E1-B258-125FE72E5091}" type="presParOf" srcId="{C7E78E61-ACB2-4E0B-820C-9817A4E77C0D}" destId="{CA4BB51D-88F2-431E-9C9C-B125610B98D5}" srcOrd="0" destOrd="0" presId="urn:microsoft.com/office/officeart/2008/layout/HorizontalMultiLevelHierarchy#1"/>
    <dgm:cxn modelId="{BDC79480-9D27-4FB9-850E-1AC231218444}" type="presParOf" srcId="{C7E78E61-ACB2-4E0B-820C-9817A4E77C0D}" destId="{AC5011E4-7DA2-44FF-89ED-FB784C7C33A8}" srcOrd="1" destOrd="0" presId="urn:microsoft.com/office/officeart/2008/layout/HorizontalMultiLevelHierarchy#1"/>
    <dgm:cxn modelId="{27F2F7F4-AD8C-46D5-B750-7BD914096316}" type="presParOf" srcId="{AC5011E4-7DA2-44FF-89ED-FB784C7C33A8}" destId="{2918ACA5-FFFE-4516-B85F-7452ABDA8501}" srcOrd="0" destOrd="0" presId="urn:microsoft.com/office/officeart/2008/layout/HorizontalMultiLevelHierarchy#1"/>
    <dgm:cxn modelId="{9B960D2C-F533-422F-A1A9-6803C8D7183C}" type="presParOf" srcId="{2918ACA5-FFFE-4516-B85F-7452ABDA8501}" destId="{36A71975-09E1-4A18-AFD9-46221DC864A1}" srcOrd="0" destOrd="0" presId="urn:microsoft.com/office/officeart/2008/layout/HorizontalMultiLevelHierarchy#1"/>
    <dgm:cxn modelId="{F7C9A9B3-971D-442E-A777-2F8EFC3E07B3}" type="presParOf" srcId="{AC5011E4-7DA2-44FF-89ED-FB784C7C33A8}" destId="{7D0BC489-1B9E-4354-9CE1-A9C570E36E3B}" srcOrd="1" destOrd="0" presId="urn:microsoft.com/office/officeart/2008/layout/HorizontalMultiLevelHierarchy#1"/>
    <dgm:cxn modelId="{D5774951-AAC8-4F5C-9D0F-8FB0AAFF28F8}" type="presParOf" srcId="{7D0BC489-1B9E-4354-9CE1-A9C570E36E3B}" destId="{CC5C2B81-5BAA-4740-928B-663808AF68C0}" srcOrd="0" destOrd="0" presId="urn:microsoft.com/office/officeart/2008/layout/HorizontalMultiLevelHierarchy#1"/>
    <dgm:cxn modelId="{B0D9E888-D9A0-4BF1-B2AE-B8807BA7BB95}" type="presParOf" srcId="{7D0BC489-1B9E-4354-9CE1-A9C570E36E3B}" destId="{A147B95A-278B-4969-9C20-067443537743}" srcOrd="1" destOrd="0" presId="urn:microsoft.com/office/officeart/2008/layout/HorizontalMultiLevelHierarchy#1"/>
    <dgm:cxn modelId="{579B5690-C86F-4005-ABEA-D3B0AAF24471}" type="presParOf" srcId="{CA78701D-A877-4161-9D7A-53CF9F314E2C}" destId="{C19FAE7B-E2A1-4490-81EA-60F074BF42D1}" srcOrd="8" destOrd="0" presId="urn:microsoft.com/office/officeart/2008/layout/HorizontalMultiLevelHierarchy#1"/>
    <dgm:cxn modelId="{22C19E4E-B846-4EE5-AA42-ACAD8C097692}" type="presParOf" srcId="{C19FAE7B-E2A1-4490-81EA-60F074BF42D1}" destId="{AF04DBC9-493D-4CFC-A40A-27123949AD87}" srcOrd="0" destOrd="0" presId="urn:microsoft.com/office/officeart/2008/layout/HorizontalMultiLevelHierarchy#1"/>
    <dgm:cxn modelId="{ACBD75CC-3B90-44E9-845F-C7F2BFEB35CB}" type="presParOf" srcId="{CA78701D-A877-4161-9D7A-53CF9F314E2C}" destId="{8D66116F-8516-4B7D-B001-C8FF0BF7F12B}" srcOrd="9" destOrd="0" presId="urn:microsoft.com/office/officeart/2008/layout/HorizontalMultiLevelHierarchy#1"/>
    <dgm:cxn modelId="{0F149DE1-0BD8-44C9-8F71-54F547B3CA74}" type="presParOf" srcId="{8D66116F-8516-4B7D-B001-C8FF0BF7F12B}" destId="{1CC5BE12-BA24-4B0E-897B-06994482F7BD}" srcOrd="0" destOrd="0" presId="urn:microsoft.com/office/officeart/2008/layout/HorizontalMultiLevelHierarchy#1"/>
    <dgm:cxn modelId="{C01149D0-499D-4F05-AF65-9F65B80B246D}" type="presParOf" srcId="{8D66116F-8516-4B7D-B001-C8FF0BF7F12B}" destId="{06507A93-B198-4EDB-B209-1707570BA86E}" srcOrd="1" destOrd="0" presId="urn:microsoft.com/office/officeart/2008/layout/HorizontalMultiLevelHierarchy#1"/>
    <dgm:cxn modelId="{8A3C6F72-8CD1-429A-9D7C-25E28F459756}" type="presParOf" srcId="{06507A93-B198-4EDB-B209-1707570BA86E}" destId="{3481B3E6-8337-4D0E-9038-7A750B3DC68B}" srcOrd="0" destOrd="0" presId="urn:microsoft.com/office/officeart/2008/layout/HorizontalMultiLevelHierarchy#1"/>
    <dgm:cxn modelId="{E66041AE-C7FB-4B75-ACD1-F0DDAADC34A0}" type="presParOf" srcId="{3481B3E6-8337-4D0E-9038-7A750B3DC68B}" destId="{62BE8000-2775-4F02-BA26-3BFC65F6D9FC}" srcOrd="0" destOrd="0" presId="urn:microsoft.com/office/officeart/2008/layout/HorizontalMultiLevelHierarchy#1"/>
    <dgm:cxn modelId="{E1F42687-69B8-420C-8D0C-419445732464}" type="presParOf" srcId="{06507A93-B198-4EDB-B209-1707570BA86E}" destId="{0C01D975-CB57-4FD8-AAAA-510542BED9F1}" srcOrd="1" destOrd="0" presId="urn:microsoft.com/office/officeart/2008/layout/HorizontalMultiLevelHierarchy#1"/>
    <dgm:cxn modelId="{AF46E81F-FD91-44D1-9D14-D961516B326C}" type="presParOf" srcId="{0C01D975-CB57-4FD8-AAAA-510542BED9F1}" destId="{6EDFA54D-3B17-49C6-945F-1637CEBF9628}" srcOrd="0" destOrd="0" presId="urn:microsoft.com/office/officeart/2008/layout/HorizontalMultiLevelHierarchy#1"/>
    <dgm:cxn modelId="{7DA01156-5E6F-4502-8027-FE1C9BFEB929}" type="presParOf" srcId="{0C01D975-CB57-4FD8-AAAA-510542BED9F1}" destId="{A4A9DFE3-9A0A-4921-9820-F52AD9FDA567}" srcOrd="1" destOrd="0" presId="urn:microsoft.com/office/officeart/2008/layout/HorizontalMultiLevelHierarchy#1"/>
    <dgm:cxn modelId="{D599F955-99A4-4509-B869-E9F6BF526BEB}" type="presParOf" srcId="{06507A93-B198-4EDB-B209-1707570BA86E}" destId="{1EDE0222-E92B-4A71-852A-9166C3C1565D}" srcOrd="2" destOrd="0" presId="urn:microsoft.com/office/officeart/2008/layout/HorizontalMultiLevelHierarchy#1"/>
    <dgm:cxn modelId="{60451E95-53CE-4663-ABED-B020A4693563}" type="presParOf" srcId="{1EDE0222-E92B-4A71-852A-9166C3C1565D}" destId="{8F48100B-8C5A-4CBF-AF9A-4FE690D681A5}" srcOrd="0" destOrd="0" presId="urn:microsoft.com/office/officeart/2008/layout/HorizontalMultiLevelHierarchy#1"/>
    <dgm:cxn modelId="{55916A96-86E1-4681-9D15-F8247AE16E9B}" type="presParOf" srcId="{06507A93-B198-4EDB-B209-1707570BA86E}" destId="{E2AFD628-7131-4A24-8A87-43B76625709E}" srcOrd="3" destOrd="0" presId="urn:microsoft.com/office/officeart/2008/layout/HorizontalMultiLevelHierarchy#1"/>
    <dgm:cxn modelId="{7DEB9090-21A2-4321-9181-AF936F8589FB}" type="presParOf" srcId="{E2AFD628-7131-4A24-8A87-43B76625709E}" destId="{62C63DB1-E3ED-412E-BED6-822734FAE05B}" srcOrd="0" destOrd="0" presId="urn:microsoft.com/office/officeart/2008/layout/HorizontalMultiLevelHierarchy#1"/>
    <dgm:cxn modelId="{1DACD455-D09C-4327-B65D-7500EA0505CB}" type="presParOf" srcId="{E2AFD628-7131-4A24-8A87-43B76625709E}" destId="{1669BE95-4E4E-4B22-9F85-C2F8C1AA3341}" srcOrd="1" destOrd="0" presId="urn:microsoft.com/office/officeart/2008/layout/HorizontalMultiLevelHierarchy#1"/>
    <dgm:cxn modelId="{4503D18B-9258-44D1-9432-70989675FDD4}" type="presParOf" srcId="{06507A93-B198-4EDB-B209-1707570BA86E}" destId="{187453E6-20A8-493A-B997-54AFA521BF36}" srcOrd="4" destOrd="0" presId="urn:microsoft.com/office/officeart/2008/layout/HorizontalMultiLevelHierarchy#1"/>
    <dgm:cxn modelId="{60C61F39-9EFB-4F50-91EC-F210C02EC997}" type="presParOf" srcId="{187453E6-20A8-493A-B997-54AFA521BF36}" destId="{5953B256-EE71-418B-9A1B-1BF41F874E28}" srcOrd="0" destOrd="0" presId="urn:microsoft.com/office/officeart/2008/layout/HorizontalMultiLevelHierarchy#1"/>
    <dgm:cxn modelId="{F40E939E-ABCC-4EC5-8B4C-642475EFA60B}" type="presParOf" srcId="{06507A93-B198-4EDB-B209-1707570BA86E}" destId="{4A157E70-D9B8-438D-87D8-CB9069570072}" srcOrd="5" destOrd="0" presId="urn:microsoft.com/office/officeart/2008/layout/HorizontalMultiLevelHierarchy#1"/>
    <dgm:cxn modelId="{0F4DC2D7-ABE8-45A0-8AE2-6C0DC7DE2168}" type="presParOf" srcId="{4A157E70-D9B8-438D-87D8-CB9069570072}" destId="{2CA87F3A-8450-4569-8519-28B9C2DF7F90}" srcOrd="0" destOrd="0" presId="urn:microsoft.com/office/officeart/2008/layout/HorizontalMultiLevelHierarchy#1"/>
    <dgm:cxn modelId="{C6AF43D9-F495-49E9-9421-FEEEED592DF3}" type="presParOf" srcId="{4A157E70-D9B8-438D-87D8-CB9069570072}" destId="{B4F2B741-E9FE-460A-8AC8-AF7C5A66D070}" srcOrd="1" destOrd="0" presId="urn:microsoft.com/office/officeart/2008/layout/HorizontalMultiLevelHierarchy#1"/>
    <dgm:cxn modelId="{87613048-B450-4124-9709-552B17B30319}" type="presParOf" srcId="{CA78701D-A877-4161-9D7A-53CF9F314E2C}" destId="{959A5B34-E73B-48A0-B71C-84B580D1E92B}" srcOrd="10" destOrd="0" presId="urn:microsoft.com/office/officeart/2008/layout/HorizontalMultiLevelHierarchy#1"/>
    <dgm:cxn modelId="{4B2FF2FC-C394-445D-B829-AA8C620FD4F1}" type="presParOf" srcId="{959A5B34-E73B-48A0-B71C-84B580D1E92B}" destId="{FDD284BF-6E99-44DB-8DBC-771EFC480745}" srcOrd="0" destOrd="0" presId="urn:microsoft.com/office/officeart/2008/layout/HorizontalMultiLevelHierarchy#1"/>
    <dgm:cxn modelId="{7E095379-C463-4B2F-89CE-E91CA55B155A}" type="presParOf" srcId="{CA78701D-A877-4161-9D7A-53CF9F314E2C}" destId="{EAC1C7A4-2903-43F2-8866-D61D44BB1B78}" srcOrd="11" destOrd="0" presId="urn:microsoft.com/office/officeart/2008/layout/HorizontalMultiLevelHierarchy#1"/>
    <dgm:cxn modelId="{0896303E-F765-4EE0-ABB8-24542403AC7E}" type="presParOf" srcId="{EAC1C7A4-2903-43F2-8866-D61D44BB1B78}" destId="{F7A8381C-1917-440F-8597-AEAC95565A72}" srcOrd="0" destOrd="0" presId="urn:microsoft.com/office/officeart/2008/layout/HorizontalMultiLevelHierarchy#1"/>
    <dgm:cxn modelId="{D487AD57-AD20-4937-8990-BF1AC6A9E7C2}" type="presParOf" srcId="{EAC1C7A4-2903-43F2-8866-D61D44BB1B78}" destId="{4EE4A6BA-493F-4A45-97E7-22406A69AD70}" srcOrd="1" destOrd="0" presId="urn:microsoft.com/office/officeart/2008/layout/HorizontalMultiLevelHierarchy#1"/>
    <dgm:cxn modelId="{D8D8F4DF-9D12-4895-BE27-24B87B319471}" type="presParOf" srcId="{4EE4A6BA-493F-4A45-97E7-22406A69AD70}" destId="{9E76368E-C6DB-4A38-8E50-E8267CCCA1BE}" srcOrd="0" destOrd="0" presId="urn:microsoft.com/office/officeart/2008/layout/HorizontalMultiLevelHierarchy#1"/>
    <dgm:cxn modelId="{6524B134-BB60-4E02-BFA7-2FF2079C8D86}" type="presParOf" srcId="{9E76368E-C6DB-4A38-8E50-E8267CCCA1BE}" destId="{4082DA45-5C26-4C53-A41D-6BEF8D065177}" srcOrd="0" destOrd="0" presId="urn:microsoft.com/office/officeart/2008/layout/HorizontalMultiLevelHierarchy#1"/>
    <dgm:cxn modelId="{056697CF-D884-483A-9612-3445DFCC9B35}" type="presParOf" srcId="{4EE4A6BA-493F-4A45-97E7-22406A69AD70}" destId="{CDA4B340-F877-47C8-B1C9-B42C92885C6F}" srcOrd="1" destOrd="0" presId="urn:microsoft.com/office/officeart/2008/layout/HorizontalMultiLevelHierarchy#1"/>
    <dgm:cxn modelId="{1BC2B80B-A520-4428-A425-389E65A6A5AD}" type="presParOf" srcId="{CDA4B340-F877-47C8-B1C9-B42C92885C6F}" destId="{78499934-38B3-4D79-B257-A4DD23188342}" srcOrd="0" destOrd="0" presId="urn:microsoft.com/office/officeart/2008/layout/HorizontalMultiLevelHierarchy#1"/>
    <dgm:cxn modelId="{29F26EFC-AA8F-4391-8A11-242DA18D81F6}" type="presParOf" srcId="{CDA4B340-F877-47C8-B1C9-B42C92885C6F}" destId="{45D2B6F0-7C1A-4907-9775-A52BDB77C398}" srcOrd="1" destOrd="0" presId="urn:microsoft.com/office/officeart/2008/layout/HorizontalMultiLevelHierarchy#1"/>
  </dgm:cxnLst>
  <dgm:bg>
    <a:solidFill>
      <a:schemeClr val="accent2">
        <a:lumMod val="50000"/>
      </a:schemeClr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4777483" cy="3821986"/>
        <a:chOff x="0" y="0"/>
        <a:chExt cx="4777483" cy="3821986"/>
      </a:xfrm>
    </dsp:grpSpPr>
    <dsp:sp modelId="{1FB06F37-86AB-45F2-A6A0-BF17AB2A3520}">
      <dsp:nvSpPr>
        <dsp:cNvPr id="19" name="Oval 18"/>
        <dsp:cNvSpPr/>
      </dsp:nvSpPr>
      <dsp:spPr bwMode="white">
        <a:xfrm>
          <a:off x="0" y="1030256"/>
          <a:ext cx="2866490" cy="2866490"/>
        </a:xfrm>
        <a:prstGeom prst="ellipse">
          <a:avLst/>
        </a:prstGeom>
        <a:sp3d prstMaterial="plastic">
          <a:bevelT w="127000" h="25400" prst="relaxedInset"/>
        </a:sp3d>
      </dsp:spPr>
      <dsp:style>
        <a:lnRef idx="1">
          <a:schemeClr val="lt1"/>
        </a:lnRef>
        <a:fillRef idx="3">
          <a:schemeClr val="accent3">
            <a:hueOff val="2760000"/>
            <a:satOff val="100000"/>
            <a:lumOff val="-14509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0" y="1030256"/>
        <a:ext cx="2866490" cy="2866490"/>
      </dsp:txXfrm>
    </dsp:sp>
    <dsp:sp modelId="{09169B52-3F9C-43C3-AD52-92BF0464F2D6}">
      <dsp:nvSpPr>
        <dsp:cNvPr id="15" name="Oval 14"/>
        <dsp:cNvSpPr/>
      </dsp:nvSpPr>
      <dsp:spPr bwMode="white">
        <a:xfrm>
          <a:off x="318419" y="1348675"/>
          <a:ext cx="2229651" cy="2229651"/>
        </a:xfrm>
        <a:prstGeom prst="ellipse">
          <a:avLst/>
        </a:prstGeom>
        <a:sp3d prstMaterial="plastic">
          <a:bevelT w="127000" h="25400" prst="relaxedInset"/>
        </a:sp3d>
      </dsp:spPr>
      <dsp:style>
        <a:lnRef idx="1">
          <a:schemeClr val="lt1"/>
        </a:lnRef>
        <a:fillRef idx="3">
          <a:schemeClr val="accent3">
            <a:hueOff val="2070000"/>
            <a:satOff val="75000"/>
            <a:lumOff val="-10881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318419" y="1348675"/>
        <a:ext cx="2229651" cy="2229651"/>
      </dsp:txXfrm>
    </dsp:sp>
    <dsp:sp modelId="{8175CA07-24F6-4F61-81C9-F193F19D46B5}">
      <dsp:nvSpPr>
        <dsp:cNvPr id="11" name="Oval 10"/>
        <dsp:cNvSpPr/>
      </dsp:nvSpPr>
      <dsp:spPr bwMode="white">
        <a:xfrm>
          <a:off x="636838" y="1667094"/>
          <a:ext cx="1592813" cy="1592813"/>
        </a:xfrm>
        <a:prstGeom prst="ellipse">
          <a:avLst/>
        </a:prstGeom>
        <a:sp3d prstMaterial="plastic">
          <a:bevelT w="127000" h="25400" prst="relaxedInset"/>
        </a:sp3d>
      </dsp:spPr>
      <dsp:style>
        <a:lnRef idx="1">
          <a:schemeClr val="lt1"/>
        </a:lnRef>
        <a:fillRef idx="3">
          <a:schemeClr val="accent3">
            <a:hueOff val="1380000"/>
            <a:satOff val="50000"/>
            <a:lumOff val="-7254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636838" y="1667094"/>
        <a:ext cx="1592813" cy="1592813"/>
      </dsp:txXfrm>
    </dsp:sp>
    <dsp:sp modelId="{7638790C-2687-492C-ACB7-1A65AA829C1E}">
      <dsp:nvSpPr>
        <dsp:cNvPr id="7" name="Oval 6"/>
        <dsp:cNvSpPr/>
      </dsp:nvSpPr>
      <dsp:spPr bwMode="white">
        <a:xfrm>
          <a:off x="955497" y="1985752"/>
          <a:ext cx="955497" cy="955497"/>
        </a:xfrm>
        <a:prstGeom prst="ellipse">
          <a:avLst/>
        </a:prstGeom>
        <a:sp3d prstMaterial="plastic">
          <a:bevelT w="127000" h="25400" prst="relaxedInset"/>
        </a:sp3d>
      </dsp:spPr>
      <dsp:style>
        <a:lnRef idx="1">
          <a:schemeClr val="lt1"/>
        </a:lnRef>
        <a:fillRef idx="3">
          <a:schemeClr val="accent3">
            <a:hueOff val="690000"/>
            <a:satOff val="25000"/>
            <a:lumOff val="-362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955497" y="1985752"/>
        <a:ext cx="955497" cy="955497"/>
      </dsp:txXfrm>
    </dsp:sp>
    <dsp:sp modelId="{E347DD03-88F8-4851-82D3-564A1B80239A}">
      <dsp:nvSpPr>
        <dsp:cNvPr id="3" name="Oval 2"/>
        <dsp:cNvSpPr/>
      </dsp:nvSpPr>
      <dsp:spPr bwMode="white">
        <a:xfrm>
          <a:off x="1273916" y="2304171"/>
          <a:ext cx="318658" cy="318658"/>
        </a:xfrm>
        <a:prstGeom prst="ellipse">
          <a:avLst/>
        </a:prstGeom>
        <a:sp3d prstMaterial="plastic">
          <a:bevelT w="127000" h="25400" prst="relaxedInset"/>
        </a:sp3d>
      </dsp:spPr>
      <dsp:style>
        <a:lnRef idx="1">
          <a:schemeClr val="lt1"/>
        </a:lnRef>
        <a:fillRef idx="3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273916" y="2304171"/>
        <a:ext cx="318658" cy="318658"/>
      </dsp:txXfrm>
    </dsp:sp>
    <dsp:sp modelId="{2313CEC9-5D02-45CD-BAEA-8A79117BF555}">
      <dsp:nvSpPr>
        <dsp:cNvPr id="4" name="Rectangles 3"/>
        <dsp:cNvSpPr/>
      </dsp:nvSpPr>
      <dsp:spPr bwMode="white">
        <a:xfrm>
          <a:off x="3344238" y="315818"/>
          <a:ext cx="1433245" cy="50603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9050" rIns="19050" bIns="190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u="sng" dirty="0">
              <a:solidFill>
                <a:schemeClr val="tx1"/>
              </a:solidFill>
              <a:hlinkClick r:id="rId1" action="ppaction://hlinksldjump"/>
            </a:rPr>
            <a:t>Profile PJBUMIHES</a:t>
          </a:r>
          <a:endParaRPr lang="en-US" u="sng" dirty="0">
            <a:solidFill>
              <a:schemeClr val="tx1"/>
            </a:solidFill>
          </a:endParaRPr>
        </a:p>
      </dsp:txBody>
      <dsp:txXfrm>
        <a:off x="3344238" y="315818"/>
        <a:ext cx="1433245" cy="506031"/>
      </dsp:txXfrm>
    </dsp:sp>
    <dsp:sp modelId="{C881322E-130B-4899-8D89-68868888084F}">
      <dsp:nvSpPr>
        <dsp:cNvPr id="5" name="Straight Connector 4"/>
        <dsp:cNvSpPr/>
      </dsp:nvSpPr>
      <dsp:spPr bwMode="white">
        <a:xfrm>
          <a:off x="2985927" y="571617"/>
          <a:ext cx="358311" cy="0"/>
        </a:xfrm>
        <a:prstGeom prst="line">
          <a:avLst/>
        </a:prstGeom>
        <a:sp3d z="127000" prstMaterial="matte"/>
      </dsp:spPr>
      <dsp:style>
        <a:lnRef idx="2">
          <a:schemeClr val="accent3">
            <a:tint val="50000"/>
          </a:schemeClr>
        </a:lnRef>
        <a:fillRef idx="1">
          <a:schemeClr val="accent3"/>
        </a:fillRef>
        <a:effectRef idx="0">
          <a:scrgbClr r="0" g="0" b="0"/>
        </a:effectRef>
        <a:fontRef idx="minor"/>
      </dsp:style>
      <dsp:txXfrm>
        <a:off x="2985927" y="571617"/>
        <a:ext cx="358311" cy="0"/>
      </dsp:txXfrm>
    </dsp:sp>
    <dsp:sp modelId="{48C25A04-0FD4-4FE3-866B-FB610D5C17A1}">
      <dsp:nvSpPr>
        <dsp:cNvPr id="6" name="Straight Connector 5"/>
        <dsp:cNvSpPr/>
      </dsp:nvSpPr>
      <dsp:spPr bwMode="white">
        <a:xfrm rot="5400000">
          <a:off x="1262450" y="742412"/>
          <a:ext cx="1891883" cy="1550293"/>
        </a:xfrm>
        <a:prstGeom prst="line">
          <a:avLst/>
        </a:prstGeom>
        <a:sp3d z="127000" prstMaterial="matte"/>
      </dsp:spPr>
      <dsp:style>
        <a:lnRef idx="2">
          <a:schemeClr val="accent3">
            <a:tint val="50000"/>
          </a:schemeClr>
        </a:lnRef>
        <a:fillRef idx="1">
          <a:schemeClr val="accent3"/>
        </a:fillRef>
        <a:effectRef idx="0">
          <a:scrgbClr r="0" g="0" b="0"/>
        </a:effectRef>
        <a:fontRef idx="minor"/>
      </dsp:style>
      <dsp:txXfrm rot="5400000">
        <a:off x="1262450" y="742412"/>
        <a:ext cx="1891883" cy="1550293"/>
      </dsp:txXfrm>
    </dsp:sp>
    <dsp:sp modelId="{49FD90D8-C962-4F9B-8D13-4701FBF51A58}">
      <dsp:nvSpPr>
        <dsp:cNvPr id="8" name="Rectangles 7"/>
        <dsp:cNvSpPr/>
      </dsp:nvSpPr>
      <dsp:spPr bwMode="white">
        <a:xfrm>
          <a:off x="3344238" y="859621"/>
          <a:ext cx="1433245" cy="50603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9050" rIns="19050" bIns="190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u="sng" dirty="0">
              <a:solidFill>
                <a:schemeClr val="tx1"/>
              </a:solidFill>
              <a:hlinkClick r:id="rId2" action="ppaction://hlinksldjump"/>
            </a:rPr>
            <a:t>Services Offering</a:t>
          </a:r>
          <a:endParaRPr lang="en-US" u="sng" dirty="0">
            <a:solidFill>
              <a:schemeClr val="tx1"/>
            </a:solidFill>
          </a:endParaRPr>
        </a:p>
      </dsp:txBody>
      <dsp:txXfrm>
        <a:off x="3344238" y="859621"/>
        <a:ext cx="1433245" cy="506031"/>
      </dsp:txXfrm>
    </dsp:sp>
    <dsp:sp modelId="{629B15C8-F1E2-4588-946A-87CA2F9A5774}">
      <dsp:nvSpPr>
        <dsp:cNvPr id="9" name="Straight Connector 8"/>
        <dsp:cNvSpPr/>
      </dsp:nvSpPr>
      <dsp:spPr bwMode="white">
        <a:xfrm>
          <a:off x="2985927" y="1106695"/>
          <a:ext cx="358311" cy="0"/>
        </a:xfrm>
        <a:prstGeom prst="line">
          <a:avLst/>
        </a:prstGeom>
        <a:sp3d z="127000" prstMaterial="matte"/>
      </dsp:spPr>
      <dsp:style>
        <a:lnRef idx="2">
          <a:schemeClr val="accent3">
            <a:tint val="50000"/>
          </a:schemeClr>
        </a:lnRef>
        <a:fillRef idx="1">
          <a:schemeClr val="accent3"/>
        </a:fillRef>
        <a:effectRef idx="0">
          <a:scrgbClr r="0" g="0" b="0"/>
        </a:effectRef>
        <a:fontRef idx="minor"/>
      </dsp:style>
      <dsp:txXfrm>
        <a:off x="2985927" y="1106695"/>
        <a:ext cx="358311" cy="0"/>
      </dsp:txXfrm>
    </dsp:sp>
    <dsp:sp modelId="{13FF6CAE-5EED-42CF-BDE1-F1E2FA61DC2C}">
      <dsp:nvSpPr>
        <dsp:cNvPr id="10" name="Straight Connector 9"/>
        <dsp:cNvSpPr/>
      </dsp:nvSpPr>
      <dsp:spPr bwMode="white">
        <a:xfrm rot="5400000">
          <a:off x="1540452" y="1236834"/>
          <a:ext cx="1575232" cy="1313808"/>
        </a:xfrm>
        <a:prstGeom prst="line">
          <a:avLst/>
        </a:prstGeom>
        <a:sp3d z="127000" prstMaterial="matte"/>
      </dsp:spPr>
      <dsp:style>
        <a:lnRef idx="2">
          <a:schemeClr val="accent3">
            <a:tint val="50000"/>
          </a:schemeClr>
        </a:lnRef>
        <a:fillRef idx="1">
          <a:schemeClr val="accent3"/>
        </a:fillRef>
        <a:effectRef idx="0">
          <a:scrgbClr r="0" g="0" b="0"/>
        </a:effectRef>
        <a:fontRef idx="minor"/>
      </dsp:style>
      <dsp:txXfrm rot="5400000">
        <a:off x="1540452" y="1236834"/>
        <a:ext cx="1575232" cy="1313808"/>
      </dsp:txXfrm>
    </dsp:sp>
    <dsp:sp modelId="{27072DA1-8D44-4A6F-97FD-C5BA8E6F3099}">
      <dsp:nvSpPr>
        <dsp:cNvPr id="12" name="Rectangles 11"/>
        <dsp:cNvSpPr/>
      </dsp:nvSpPr>
      <dsp:spPr bwMode="white">
        <a:xfrm>
          <a:off x="3344238" y="1435545"/>
          <a:ext cx="1433245" cy="50603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9050" rIns="19050" bIns="190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u="sng" dirty="0">
              <a:solidFill>
                <a:schemeClr val="tx1"/>
              </a:solidFill>
              <a:hlinkClick r:id="rId3" action="ppaction://hlinksldjump"/>
            </a:rPr>
            <a:t>Digital Services</a:t>
          </a:r>
          <a:endParaRPr lang="en-US" u="sng" dirty="0">
            <a:solidFill>
              <a:schemeClr val="tx1"/>
            </a:solidFill>
          </a:endParaRPr>
        </a:p>
      </dsp:txBody>
      <dsp:txXfrm>
        <a:off x="3344238" y="1435545"/>
        <a:ext cx="1433245" cy="506031"/>
      </dsp:txXfrm>
    </dsp:sp>
    <dsp:sp modelId="{837A6536-42B3-4514-80B6-9C792A413B46}">
      <dsp:nvSpPr>
        <dsp:cNvPr id="13" name="Straight Connector 12"/>
        <dsp:cNvSpPr/>
      </dsp:nvSpPr>
      <dsp:spPr bwMode="white">
        <a:xfrm>
          <a:off x="2985927" y="1641773"/>
          <a:ext cx="358311" cy="0"/>
        </a:xfrm>
        <a:prstGeom prst="line">
          <a:avLst/>
        </a:prstGeom>
        <a:sp3d z="127000" prstMaterial="matte"/>
      </dsp:spPr>
      <dsp:style>
        <a:lnRef idx="2">
          <a:schemeClr val="accent3">
            <a:tint val="50000"/>
          </a:schemeClr>
        </a:lnRef>
        <a:fillRef idx="1">
          <a:schemeClr val="accent3"/>
        </a:fillRef>
        <a:effectRef idx="0">
          <a:scrgbClr r="0" g="0" b="0"/>
        </a:effectRef>
        <a:fontRef idx="minor"/>
      </dsp:style>
      <dsp:txXfrm>
        <a:off x="2985927" y="1641773"/>
        <a:ext cx="358311" cy="0"/>
      </dsp:txXfrm>
    </dsp:sp>
    <dsp:sp modelId="{4E22721A-DF13-4EA1-9EBA-6443578D2A29}">
      <dsp:nvSpPr>
        <dsp:cNvPr id="14" name="Straight Connector 13"/>
        <dsp:cNvSpPr/>
      </dsp:nvSpPr>
      <dsp:spPr bwMode="white">
        <a:xfrm rot="5400000">
          <a:off x="1813055" y="1711047"/>
          <a:ext cx="1242146" cy="1103599"/>
        </a:xfrm>
        <a:prstGeom prst="line">
          <a:avLst/>
        </a:prstGeom>
        <a:sp3d z="127000" prstMaterial="matte"/>
      </dsp:spPr>
      <dsp:style>
        <a:lnRef idx="2">
          <a:schemeClr val="accent3">
            <a:tint val="50000"/>
          </a:schemeClr>
        </a:lnRef>
        <a:fillRef idx="1">
          <a:schemeClr val="accent3"/>
        </a:fillRef>
        <a:effectRef idx="0">
          <a:scrgbClr r="0" g="0" b="0"/>
        </a:effectRef>
        <a:fontRef idx="minor"/>
      </dsp:style>
      <dsp:txXfrm rot="5400000">
        <a:off x="1813055" y="1711047"/>
        <a:ext cx="1242146" cy="1103599"/>
      </dsp:txXfrm>
    </dsp:sp>
    <dsp:sp modelId="{F81F0314-5875-417E-90D0-32FF66310FE1}">
      <dsp:nvSpPr>
        <dsp:cNvPr id="16" name="Rectangles 15"/>
        <dsp:cNvSpPr/>
      </dsp:nvSpPr>
      <dsp:spPr bwMode="white">
        <a:xfrm>
          <a:off x="3344238" y="1912370"/>
          <a:ext cx="1433245" cy="50603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9050" rIns="19050" bIns="190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u="sng" dirty="0">
              <a:solidFill>
                <a:schemeClr val="tx1"/>
              </a:solidFill>
              <a:hlinkClick r:id="rId4" action="ppaction://hlinksldjump"/>
            </a:rPr>
            <a:t>Environmental Services</a:t>
          </a:r>
          <a:endParaRPr lang="en-US" u="sng" dirty="0">
            <a:solidFill>
              <a:schemeClr val="tx1"/>
            </a:solidFill>
          </a:endParaRPr>
        </a:p>
      </dsp:txBody>
      <dsp:txXfrm>
        <a:off x="3344238" y="1912370"/>
        <a:ext cx="1433245" cy="506031"/>
      </dsp:txXfrm>
    </dsp:sp>
    <dsp:sp modelId="{607B4A94-1E5C-4349-9E7B-56E81980EF35}">
      <dsp:nvSpPr>
        <dsp:cNvPr id="17" name="Straight Connector 16"/>
        <dsp:cNvSpPr/>
      </dsp:nvSpPr>
      <dsp:spPr bwMode="white">
        <a:xfrm>
          <a:off x="2985927" y="2165385"/>
          <a:ext cx="358311" cy="0"/>
        </a:xfrm>
        <a:prstGeom prst="line">
          <a:avLst/>
        </a:prstGeom>
        <a:sp3d z="127000" prstMaterial="matte"/>
      </dsp:spPr>
      <dsp:style>
        <a:lnRef idx="2">
          <a:schemeClr val="accent3">
            <a:tint val="50000"/>
          </a:schemeClr>
        </a:lnRef>
        <a:fillRef idx="1">
          <a:schemeClr val="accent3"/>
        </a:fillRef>
        <a:effectRef idx="0">
          <a:scrgbClr r="0" g="0" b="0"/>
        </a:effectRef>
        <a:fontRef idx="minor"/>
      </dsp:style>
      <dsp:txXfrm>
        <a:off x="2985927" y="2165385"/>
        <a:ext cx="358311" cy="0"/>
      </dsp:txXfrm>
    </dsp:sp>
    <dsp:sp modelId="{9333DB35-FFB1-4AAD-8027-05A8962C33A2}">
      <dsp:nvSpPr>
        <dsp:cNvPr id="18" name="Straight Connector 17"/>
        <dsp:cNvSpPr/>
      </dsp:nvSpPr>
      <dsp:spPr bwMode="white">
        <a:xfrm rot="5400000">
          <a:off x="2084416" y="2211727"/>
          <a:ext cx="947853" cy="855169"/>
        </a:xfrm>
        <a:prstGeom prst="line">
          <a:avLst/>
        </a:prstGeom>
        <a:sp3d z="127000" prstMaterial="matte"/>
      </dsp:spPr>
      <dsp:style>
        <a:lnRef idx="2">
          <a:schemeClr val="accent3">
            <a:tint val="50000"/>
          </a:schemeClr>
        </a:lnRef>
        <a:fillRef idx="1">
          <a:schemeClr val="accent3"/>
        </a:fillRef>
        <a:effectRef idx="0">
          <a:scrgbClr r="0" g="0" b="0"/>
        </a:effectRef>
        <a:fontRef idx="minor"/>
      </dsp:style>
      <dsp:txXfrm rot="5400000">
        <a:off x="2084416" y="2211727"/>
        <a:ext cx="947853" cy="855169"/>
      </dsp:txXfrm>
    </dsp:sp>
    <dsp:sp modelId="{C946D2C9-5225-478F-A269-1ADB2ADF5645}">
      <dsp:nvSpPr>
        <dsp:cNvPr id="20" name="Rectangles 19"/>
        <dsp:cNvSpPr/>
      </dsp:nvSpPr>
      <dsp:spPr bwMode="white">
        <a:xfrm>
          <a:off x="3344238" y="2420694"/>
          <a:ext cx="1433245" cy="50603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9050" rIns="19050" bIns="190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u="sng" dirty="0">
              <a:solidFill>
                <a:schemeClr val="tx1"/>
              </a:solidFill>
              <a:hlinkClick r:id="rId5" action="ppaction://hlinksldjump"/>
            </a:rPr>
            <a:t>License &amp; Registrations</a:t>
          </a:r>
          <a:endParaRPr lang="en-US" u="sng" dirty="0">
            <a:solidFill>
              <a:schemeClr val="tx1"/>
            </a:solidFill>
          </a:endParaRPr>
        </a:p>
      </dsp:txBody>
      <dsp:txXfrm>
        <a:off x="3344238" y="2420694"/>
        <a:ext cx="1433245" cy="506031"/>
      </dsp:txXfrm>
    </dsp:sp>
    <dsp:sp modelId="{A3852250-798F-4D5E-B154-7B61A61AD1B7}">
      <dsp:nvSpPr>
        <dsp:cNvPr id="21" name="Straight Connector 20"/>
        <dsp:cNvSpPr/>
      </dsp:nvSpPr>
      <dsp:spPr bwMode="white">
        <a:xfrm>
          <a:off x="2985927" y="2673710"/>
          <a:ext cx="358311" cy="0"/>
        </a:xfrm>
        <a:prstGeom prst="line">
          <a:avLst/>
        </a:prstGeom>
        <a:sp3d z="127000" prstMaterial="matte"/>
      </dsp:spPr>
      <dsp:style>
        <a:lnRef idx="2">
          <a:schemeClr val="accent3">
            <a:tint val="50000"/>
          </a:schemeClr>
        </a:lnRef>
        <a:fillRef idx="1">
          <a:schemeClr val="accent3"/>
        </a:fillRef>
        <a:effectRef idx="0">
          <a:scrgbClr r="0" g="0" b="0"/>
        </a:effectRef>
        <a:fontRef idx="minor"/>
      </dsp:style>
      <dsp:txXfrm>
        <a:off x="2985927" y="2673710"/>
        <a:ext cx="358311" cy="0"/>
      </dsp:txXfrm>
    </dsp:sp>
    <dsp:sp modelId="{673D3958-424A-4E76-B794-78328E58C0A7}">
      <dsp:nvSpPr>
        <dsp:cNvPr id="22" name="Straight Connector 21"/>
        <dsp:cNvSpPr/>
      </dsp:nvSpPr>
      <dsp:spPr bwMode="white">
        <a:xfrm rot="5400000">
          <a:off x="2340967" y="2697597"/>
          <a:ext cx="668848" cy="621073"/>
        </a:xfrm>
        <a:prstGeom prst="line">
          <a:avLst/>
        </a:prstGeom>
        <a:sp3d z="127000" prstMaterial="matte"/>
      </dsp:spPr>
      <dsp:style>
        <a:lnRef idx="2">
          <a:schemeClr val="accent3">
            <a:tint val="50000"/>
          </a:schemeClr>
        </a:lnRef>
        <a:fillRef idx="1">
          <a:schemeClr val="accent3"/>
        </a:fillRef>
        <a:effectRef idx="0">
          <a:scrgbClr r="0" g="0" b="0"/>
        </a:effectRef>
        <a:fontRef idx="minor"/>
      </dsp:style>
      <dsp:txXfrm rot="5400000">
        <a:off x="2340967" y="2697597"/>
        <a:ext cx="668848" cy="621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4469258" cy="3575406"/>
        <a:chOff x="0" y="0"/>
        <a:chExt cx="4469258" cy="3575406"/>
      </a:xfrm>
    </dsp:grpSpPr>
    <dsp:sp modelId="{8175CA07-24F6-4F61-81C9-F193F19D46B5}">
      <dsp:nvSpPr>
        <dsp:cNvPr id="11" name="Oval 10"/>
        <dsp:cNvSpPr/>
      </dsp:nvSpPr>
      <dsp:spPr bwMode="white">
        <a:xfrm>
          <a:off x="0" y="1213822"/>
          <a:ext cx="2681555" cy="2681555"/>
        </a:xfrm>
        <a:prstGeom prst="ellipse">
          <a:avLst/>
        </a:prstGeom>
        <a:sp3d prstMaterial="plastic">
          <a:bevelT w="127000" h="25400" prst="relaxedInset"/>
        </a:sp3d>
      </dsp:spPr>
      <dsp:style>
        <a:lnRef idx="1">
          <a:schemeClr val="lt1"/>
        </a:lnRef>
        <a:fillRef idx="3">
          <a:schemeClr val="accent2">
            <a:shade val="80000"/>
            <a:hueOff val="-480000"/>
            <a:satOff val="10588"/>
            <a:lumOff val="27451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0" y="1213822"/>
        <a:ext cx="2681555" cy="2681555"/>
      </dsp:txXfrm>
    </dsp:sp>
    <dsp:sp modelId="{7638790C-2687-492C-ACB7-1A65AA829C1E}">
      <dsp:nvSpPr>
        <dsp:cNvPr id="7" name="Oval 6"/>
        <dsp:cNvSpPr/>
      </dsp:nvSpPr>
      <dsp:spPr bwMode="white">
        <a:xfrm>
          <a:off x="536311" y="1750133"/>
          <a:ext cx="1608933" cy="1608933"/>
        </a:xfrm>
        <a:prstGeom prst="ellipse">
          <a:avLst/>
        </a:prstGeom>
        <a:sp3d prstMaterial="plastic">
          <a:bevelT w="127000" h="25400" prst="relaxedInset"/>
        </a:sp3d>
      </dsp:spPr>
      <dsp:style>
        <a:lnRef idx="1">
          <a:schemeClr val="lt1"/>
        </a:lnRef>
        <a:fillRef idx="3">
          <a:schemeClr val="accent2">
            <a:shade val="80000"/>
            <a:hueOff val="-240000"/>
            <a:satOff val="5294"/>
            <a:lumOff val="13725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536311" y="1750133"/>
        <a:ext cx="1608933" cy="1608933"/>
      </dsp:txXfrm>
    </dsp:sp>
    <dsp:sp modelId="{E347DD03-88F8-4851-82D3-564A1B80239A}">
      <dsp:nvSpPr>
        <dsp:cNvPr id="3" name="Oval 2"/>
        <dsp:cNvSpPr/>
      </dsp:nvSpPr>
      <dsp:spPr bwMode="white">
        <a:xfrm>
          <a:off x="1072622" y="2286444"/>
          <a:ext cx="536311" cy="536311"/>
        </a:xfrm>
        <a:prstGeom prst="ellipse">
          <a:avLst/>
        </a:prstGeom>
        <a:sp3d prstMaterial="plastic">
          <a:bevelT w="127000" h="25400" prst="relaxedInset"/>
        </a:sp3d>
      </dsp:spPr>
      <dsp:style>
        <a:lnRef idx="1">
          <a:schemeClr val="lt1"/>
        </a:lnRef>
        <a:fillRef idx="3">
          <a:schemeClr val="accent2">
            <a:shade val="80000"/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072622" y="2286444"/>
        <a:ext cx="536311" cy="536311"/>
      </dsp:txXfrm>
    </dsp:sp>
    <dsp:sp modelId="{2313CEC9-5D02-45CD-BAEA-8A79117BF555}">
      <dsp:nvSpPr>
        <dsp:cNvPr id="4" name="Rectangles 3"/>
        <dsp:cNvSpPr/>
      </dsp:nvSpPr>
      <dsp:spPr bwMode="white">
        <a:xfrm>
          <a:off x="3128481" y="384268"/>
          <a:ext cx="1340777" cy="78212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35128" tIns="24130" rIns="24130" bIns="24130" anchor="ctr"/>
        <a:lstStyle>
          <a:lvl1pPr algn="l">
            <a:defRPr sz="19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u="sng" dirty="0">
              <a:solidFill>
                <a:schemeClr val="tx1"/>
              </a:solidFill>
              <a:hlinkClick r:id="rId1" action="ppaction://hlinksldjump"/>
            </a:rPr>
            <a:t>Past Experiences</a:t>
          </a:r>
          <a:endParaRPr lang="en-US" u="sng" dirty="0">
            <a:solidFill>
              <a:schemeClr val="tx1"/>
            </a:solidFill>
          </a:endParaRPr>
        </a:p>
      </dsp:txBody>
      <dsp:txXfrm>
        <a:off x="3128481" y="384268"/>
        <a:ext cx="1340777" cy="782120"/>
      </dsp:txXfrm>
    </dsp:sp>
    <dsp:sp modelId="{C881322E-130B-4899-8D89-68868888084F}">
      <dsp:nvSpPr>
        <dsp:cNvPr id="5" name="Straight Connector 4"/>
        <dsp:cNvSpPr/>
      </dsp:nvSpPr>
      <dsp:spPr bwMode="white">
        <a:xfrm>
          <a:off x="2793286" y="711030"/>
          <a:ext cx="335194" cy="0"/>
        </a:xfrm>
        <a:prstGeom prst="line">
          <a:avLst/>
        </a:prstGeom>
        <a:sp3d z="127000" prstMaterial="matte"/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2793286" y="711030"/>
        <a:ext cx="335194" cy="0"/>
      </dsp:txXfrm>
    </dsp:sp>
    <dsp:sp modelId="{48C25A04-0FD4-4FE3-866B-FB610D5C17A1}">
      <dsp:nvSpPr>
        <dsp:cNvPr id="6" name="Straight Connector 5"/>
        <dsp:cNvSpPr/>
      </dsp:nvSpPr>
      <dsp:spPr bwMode="white">
        <a:xfrm rot="5400000">
          <a:off x="1144800" y="907454"/>
          <a:ext cx="1843122" cy="1451168"/>
        </a:xfrm>
        <a:prstGeom prst="line">
          <a:avLst/>
        </a:prstGeom>
        <a:sp3d z="127000" prstMaterial="matte"/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 rot="5400000">
        <a:off x="1144800" y="907454"/>
        <a:ext cx="1843122" cy="1451168"/>
      </dsp:txXfrm>
    </dsp:sp>
    <dsp:sp modelId="{49FD90D8-C962-4F9B-8D13-4701FBF51A58}">
      <dsp:nvSpPr>
        <dsp:cNvPr id="8" name="Rectangles 7"/>
        <dsp:cNvSpPr/>
      </dsp:nvSpPr>
      <dsp:spPr bwMode="white">
        <a:xfrm>
          <a:off x="3128481" y="1111273"/>
          <a:ext cx="1340777" cy="78212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35128" tIns="24130" rIns="24130" bIns="24130" anchor="ctr"/>
        <a:lstStyle>
          <a:lvl1pPr algn="l">
            <a:defRPr sz="19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u="sng" dirty="0">
              <a:solidFill>
                <a:schemeClr val="tx1"/>
              </a:solidFill>
              <a:hlinkClick r:id="rId2" action="ppaction://hlinksldjump"/>
            </a:rPr>
            <a:t>Oil &amp; Gas List Project</a:t>
          </a:r>
          <a:endParaRPr lang="en-US" u="sng" dirty="0">
            <a:solidFill>
              <a:schemeClr val="tx1"/>
            </a:solidFill>
          </a:endParaRPr>
        </a:p>
      </dsp:txBody>
      <dsp:txXfrm>
        <a:off x="3128481" y="1111273"/>
        <a:ext cx="1340777" cy="782120"/>
      </dsp:txXfrm>
    </dsp:sp>
    <dsp:sp modelId="{629B15C8-F1E2-4588-946A-87CA2F9A5774}">
      <dsp:nvSpPr>
        <dsp:cNvPr id="9" name="Straight Connector 8"/>
        <dsp:cNvSpPr/>
      </dsp:nvSpPr>
      <dsp:spPr bwMode="white">
        <a:xfrm>
          <a:off x="2793286" y="1493151"/>
          <a:ext cx="335194" cy="0"/>
        </a:xfrm>
        <a:prstGeom prst="line">
          <a:avLst/>
        </a:prstGeom>
        <a:sp3d z="127000" prstMaterial="matte"/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2793286" y="1493151"/>
        <a:ext cx="335194" cy="0"/>
      </dsp:txXfrm>
    </dsp:sp>
    <dsp:sp modelId="{13FF6CAE-5EED-42CF-BDE1-F1E2FA61DC2C}">
      <dsp:nvSpPr>
        <dsp:cNvPr id="10" name="Straight Connector 9"/>
        <dsp:cNvSpPr/>
      </dsp:nvSpPr>
      <dsp:spPr bwMode="white">
        <a:xfrm rot="5400000">
          <a:off x="1540419" y="1677382"/>
          <a:ext cx="1436241" cy="1066812"/>
        </a:xfrm>
        <a:prstGeom prst="line">
          <a:avLst/>
        </a:prstGeom>
        <a:sp3d z="127000" prstMaterial="matte"/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 rot="5400000">
        <a:off x="1540419" y="1677382"/>
        <a:ext cx="1436241" cy="1066812"/>
      </dsp:txXfrm>
    </dsp:sp>
    <dsp:sp modelId="{27072DA1-8D44-4A6F-97FD-C5BA8E6F3099}">
      <dsp:nvSpPr>
        <dsp:cNvPr id="12" name="Rectangles 11"/>
        <dsp:cNvSpPr/>
      </dsp:nvSpPr>
      <dsp:spPr bwMode="white">
        <a:xfrm>
          <a:off x="3128481" y="1893393"/>
          <a:ext cx="1340777" cy="78212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35128" tIns="24130" rIns="24130" bIns="24130" anchor="ctr"/>
        <a:lstStyle>
          <a:lvl1pPr algn="l">
            <a:defRPr sz="19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u="sng" dirty="0" err="1">
              <a:solidFill>
                <a:schemeClr val="tx1"/>
              </a:solidFill>
              <a:hlinkClick r:id="rId3" action="ppaction://hlinksldjump"/>
            </a:rPr>
            <a:t>Oil&amp;Gas</a:t>
          </a:r>
          <a:r>
            <a:rPr lang="en-GB" u="sng" dirty="0">
              <a:solidFill>
                <a:schemeClr val="tx1"/>
              </a:solidFill>
              <a:hlinkClick r:id="rId3" action="ppaction://hlinksldjump"/>
            </a:rPr>
            <a:t> Services</a:t>
          </a:r>
          <a:endParaRPr lang="en-US" u="sng" dirty="0">
            <a:solidFill>
              <a:schemeClr val="tx1"/>
            </a:solidFill>
          </a:endParaRPr>
        </a:p>
      </dsp:txBody>
      <dsp:txXfrm>
        <a:off x="3128481" y="1893393"/>
        <a:ext cx="1340777" cy="782120"/>
      </dsp:txXfrm>
    </dsp:sp>
    <dsp:sp modelId="{837A6536-42B3-4514-80B6-9C792A413B46}">
      <dsp:nvSpPr>
        <dsp:cNvPr id="13" name="Straight Connector 12"/>
        <dsp:cNvSpPr/>
      </dsp:nvSpPr>
      <dsp:spPr bwMode="white">
        <a:xfrm>
          <a:off x="2793286" y="2275271"/>
          <a:ext cx="335194" cy="0"/>
        </a:xfrm>
        <a:prstGeom prst="line">
          <a:avLst/>
        </a:prstGeom>
        <a:sp3d z="127000" prstMaterial="matte"/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2793286" y="2275271"/>
        <a:ext cx="335194" cy="0"/>
      </dsp:txXfrm>
    </dsp:sp>
    <dsp:sp modelId="{4E22721A-DF13-4EA1-9EBA-6443578D2A29}">
      <dsp:nvSpPr>
        <dsp:cNvPr id="14" name="Straight Connector 13"/>
        <dsp:cNvSpPr/>
      </dsp:nvSpPr>
      <dsp:spPr bwMode="white">
        <a:xfrm rot="5400000">
          <a:off x="1936529" y="2446667"/>
          <a:ext cx="1026142" cy="682456"/>
        </a:xfrm>
        <a:prstGeom prst="line">
          <a:avLst/>
        </a:prstGeom>
        <a:sp3d z="127000" prstMaterial="matte"/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 rot="5400000">
        <a:off x="1936529" y="2446667"/>
        <a:ext cx="1026142" cy="6824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EDB9B-B7CF-4F51-8E36-849FF2E49836}">
      <dsp:nvSpPr>
        <dsp:cNvPr id="0" name=""/>
        <dsp:cNvSpPr/>
      </dsp:nvSpPr>
      <dsp:spPr>
        <a:xfrm>
          <a:off x="2365457" y="334952"/>
          <a:ext cx="2544466" cy="2544466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Digital</a:t>
          </a:r>
        </a:p>
      </dsp:txBody>
      <dsp:txXfrm>
        <a:off x="3110714" y="1080209"/>
        <a:ext cx="1799209" cy="1799209"/>
      </dsp:txXfrm>
    </dsp:sp>
    <dsp:sp modelId="{7288A45D-1ECC-4FC6-A388-9360330C6DBD}">
      <dsp:nvSpPr>
        <dsp:cNvPr id="0" name=""/>
        <dsp:cNvSpPr/>
      </dsp:nvSpPr>
      <dsp:spPr>
        <a:xfrm rot="5400000">
          <a:off x="5040123" y="334952"/>
          <a:ext cx="2544466" cy="2544466"/>
        </a:xfrm>
        <a:prstGeom prst="pieWedg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Energy</a:t>
          </a:r>
        </a:p>
      </dsp:txBody>
      <dsp:txXfrm rot="-5400000">
        <a:off x="5040123" y="1080209"/>
        <a:ext cx="1799209" cy="1799209"/>
      </dsp:txXfrm>
    </dsp:sp>
    <dsp:sp modelId="{0B8B525F-5100-4A27-AF7C-9424687EFC86}">
      <dsp:nvSpPr>
        <dsp:cNvPr id="0" name=""/>
        <dsp:cNvSpPr/>
      </dsp:nvSpPr>
      <dsp:spPr>
        <a:xfrm rot="10800000">
          <a:off x="5027451" y="2996946"/>
          <a:ext cx="2544466" cy="2544466"/>
        </a:xfrm>
        <a:prstGeom prst="pieWedg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Engineering</a:t>
          </a:r>
        </a:p>
      </dsp:txBody>
      <dsp:txXfrm rot="10800000">
        <a:off x="5027451" y="2996946"/>
        <a:ext cx="1799209" cy="1799209"/>
      </dsp:txXfrm>
    </dsp:sp>
    <dsp:sp modelId="{BE534B3A-75C6-483B-A4F4-5DC1C72D09E9}">
      <dsp:nvSpPr>
        <dsp:cNvPr id="0" name=""/>
        <dsp:cNvSpPr/>
      </dsp:nvSpPr>
      <dsp:spPr>
        <a:xfrm rot="16200000">
          <a:off x="2365457" y="2996946"/>
          <a:ext cx="2544466" cy="2544466"/>
        </a:xfrm>
        <a:prstGeom prst="pieWedg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Construction</a:t>
          </a:r>
        </a:p>
      </dsp:txBody>
      <dsp:txXfrm rot="5400000">
        <a:off x="3110714" y="2996946"/>
        <a:ext cx="1799209" cy="1799209"/>
      </dsp:txXfrm>
    </dsp:sp>
    <dsp:sp modelId="{0AE48773-9E13-4CEE-A7AF-15B9C19CAB58}">
      <dsp:nvSpPr>
        <dsp:cNvPr id="0" name=""/>
        <dsp:cNvSpPr/>
      </dsp:nvSpPr>
      <dsp:spPr>
        <a:xfrm>
          <a:off x="4529429" y="2409310"/>
          <a:ext cx="878516" cy="76392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016D42-4920-4785-9844-2BE8BEA77ED1}">
      <dsp:nvSpPr>
        <dsp:cNvPr id="0" name=""/>
        <dsp:cNvSpPr/>
      </dsp:nvSpPr>
      <dsp:spPr>
        <a:xfrm rot="10800000">
          <a:off x="4529429" y="2703128"/>
          <a:ext cx="878516" cy="76392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6368E-C6DB-4A38-8E50-E8267CCCA1BE}">
      <dsp:nvSpPr>
        <dsp:cNvPr id="0" name=""/>
        <dsp:cNvSpPr/>
      </dsp:nvSpPr>
      <dsp:spPr>
        <a:xfrm>
          <a:off x="2939210" y="4577953"/>
          <a:ext cx="327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666" y="45720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4851" y="4615481"/>
        <a:ext cx="16383" cy="16383"/>
      </dsp:txXfrm>
    </dsp:sp>
    <dsp:sp modelId="{959A5B34-E73B-48A0-B71C-84B580D1E92B}">
      <dsp:nvSpPr>
        <dsp:cNvPr id="0" name=""/>
        <dsp:cNvSpPr/>
      </dsp:nvSpPr>
      <dsp:spPr>
        <a:xfrm>
          <a:off x="973213" y="2438400"/>
          <a:ext cx="327666" cy="2185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3833" y="0"/>
              </a:lnTo>
              <a:lnTo>
                <a:pt x="163833" y="2185273"/>
              </a:lnTo>
              <a:lnTo>
                <a:pt x="327666" y="2185273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081804" y="3475794"/>
        <a:ext cx="110485" cy="110485"/>
      </dsp:txXfrm>
    </dsp:sp>
    <dsp:sp modelId="{187453E6-20A8-493A-B997-54AFA521BF36}">
      <dsp:nvSpPr>
        <dsp:cNvPr id="0" name=""/>
        <dsp:cNvSpPr/>
      </dsp:nvSpPr>
      <dsp:spPr>
        <a:xfrm>
          <a:off x="2939210" y="3374945"/>
          <a:ext cx="327666" cy="624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3833" y="0"/>
              </a:lnTo>
              <a:lnTo>
                <a:pt x="163833" y="624363"/>
              </a:lnTo>
              <a:lnTo>
                <a:pt x="327666" y="624363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85415" y="3669499"/>
        <a:ext cx="35256" cy="35256"/>
      </dsp:txXfrm>
    </dsp:sp>
    <dsp:sp modelId="{1EDE0222-E92B-4A71-852A-9166C3C1565D}">
      <dsp:nvSpPr>
        <dsp:cNvPr id="0" name=""/>
        <dsp:cNvSpPr/>
      </dsp:nvSpPr>
      <dsp:spPr>
        <a:xfrm>
          <a:off x="2939210" y="3329225"/>
          <a:ext cx="327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666" y="45720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4851" y="3366753"/>
        <a:ext cx="16383" cy="16383"/>
      </dsp:txXfrm>
    </dsp:sp>
    <dsp:sp modelId="{3481B3E6-8337-4D0E-9038-7A750B3DC68B}">
      <dsp:nvSpPr>
        <dsp:cNvPr id="0" name=""/>
        <dsp:cNvSpPr/>
      </dsp:nvSpPr>
      <dsp:spPr>
        <a:xfrm>
          <a:off x="2939210" y="2750581"/>
          <a:ext cx="327666" cy="624363"/>
        </a:xfrm>
        <a:custGeom>
          <a:avLst/>
          <a:gdLst/>
          <a:ahLst/>
          <a:cxnLst/>
          <a:rect l="0" t="0" r="0" b="0"/>
          <a:pathLst>
            <a:path>
              <a:moveTo>
                <a:pt x="0" y="624363"/>
              </a:moveTo>
              <a:lnTo>
                <a:pt x="163833" y="624363"/>
              </a:lnTo>
              <a:lnTo>
                <a:pt x="163833" y="0"/>
              </a:lnTo>
              <a:lnTo>
                <a:pt x="327666" y="0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85415" y="3045135"/>
        <a:ext cx="35256" cy="35256"/>
      </dsp:txXfrm>
    </dsp:sp>
    <dsp:sp modelId="{C19FAE7B-E2A1-4490-81EA-60F074BF42D1}">
      <dsp:nvSpPr>
        <dsp:cNvPr id="0" name=""/>
        <dsp:cNvSpPr/>
      </dsp:nvSpPr>
      <dsp:spPr>
        <a:xfrm>
          <a:off x="973213" y="2438400"/>
          <a:ext cx="327666" cy="936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3833" y="0"/>
              </a:lnTo>
              <a:lnTo>
                <a:pt x="163833" y="936545"/>
              </a:lnTo>
              <a:lnTo>
                <a:pt x="327666" y="936545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112241" y="2881867"/>
        <a:ext cx="49610" cy="49610"/>
      </dsp:txXfrm>
    </dsp:sp>
    <dsp:sp modelId="{2918ACA5-FFFE-4516-B85F-7452ABDA8501}">
      <dsp:nvSpPr>
        <dsp:cNvPr id="0" name=""/>
        <dsp:cNvSpPr/>
      </dsp:nvSpPr>
      <dsp:spPr>
        <a:xfrm>
          <a:off x="2939210" y="2080498"/>
          <a:ext cx="327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666" y="45720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4851" y="2118026"/>
        <a:ext cx="16383" cy="16383"/>
      </dsp:txXfrm>
    </dsp:sp>
    <dsp:sp modelId="{E611CBD2-6215-4AFB-9AF2-91B86C00F9A0}">
      <dsp:nvSpPr>
        <dsp:cNvPr id="0" name=""/>
        <dsp:cNvSpPr/>
      </dsp:nvSpPr>
      <dsp:spPr>
        <a:xfrm>
          <a:off x="973213" y="2126218"/>
          <a:ext cx="327666" cy="312181"/>
        </a:xfrm>
        <a:custGeom>
          <a:avLst/>
          <a:gdLst/>
          <a:ahLst/>
          <a:cxnLst/>
          <a:rect l="0" t="0" r="0" b="0"/>
          <a:pathLst>
            <a:path>
              <a:moveTo>
                <a:pt x="0" y="312181"/>
              </a:moveTo>
              <a:lnTo>
                <a:pt x="163833" y="312181"/>
              </a:lnTo>
              <a:lnTo>
                <a:pt x="163833" y="0"/>
              </a:lnTo>
              <a:lnTo>
                <a:pt x="327666" y="0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125732" y="2270994"/>
        <a:ext cx="22628" cy="22628"/>
      </dsp:txXfrm>
    </dsp:sp>
    <dsp:sp modelId="{9ABF5B57-90DB-4ACB-9A0B-EF6293758725}">
      <dsp:nvSpPr>
        <dsp:cNvPr id="0" name=""/>
        <dsp:cNvSpPr/>
      </dsp:nvSpPr>
      <dsp:spPr>
        <a:xfrm>
          <a:off x="2939210" y="1456134"/>
          <a:ext cx="327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666" y="45720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4851" y="1493662"/>
        <a:ext cx="16383" cy="16383"/>
      </dsp:txXfrm>
    </dsp:sp>
    <dsp:sp modelId="{BB36F613-D205-4C62-9664-DBBD89105471}">
      <dsp:nvSpPr>
        <dsp:cNvPr id="0" name=""/>
        <dsp:cNvSpPr/>
      </dsp:nvSpPr>
      <dsp:spPr>
        <a:xfrm>
          <a:off x="973213" y="1501854"/>
          <a:ext cx="327666" cy="936545"/>
        </a:xfrm>
        <a:custGeom>
          <a:avLst/>
          <a:gdLst/>
          <a:ahLst/>
          <a:cxnLst/>
          <a:rect l="0" t="0" r="0" b="0"/>
          <a:pathLst>
            <a:path>
              <a:moveTo>
                <a:pt x="0" y="936545"/>
              </a:moveTo>
              <a:lnTo>
                <a:pt x="163833" y="936545"/>
              </a:lnTo>
              <a:lnTo>
                <a:pt x="163833" y="0"/>
              </a:lnTo>
              <a:lnTo>
                <a:pt x="327666" y="0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112241" y="1945321"/>
        <a:ext cx="49610" cy="49610"/>
      </dsp:txXfrm>
    </dsp:sp>
    <dsp:sp modelId="{DB7C1233-181A-497C-848A-0FEB230B5BCF}">
      <dsp:nvSpPr>
        <dsp:cNvPr id="0" name=""/>
        <dsp:cNvSpPr/>
      </dsp:nvSpPr>
      <dsp:spPr>
        <a:xfrm>
          <a:off x="2939210" y="831770"/>
          <a:ext cx="327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666" y="45720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4851" y="869298"/>
        <a:ext cx="16383" cy="16383"/>
      </dsp:txXfrm>
    </dsp:sp>
    <dsp:sp modelId="{09E3FE8A-C0F9-48A9-AE68-C1A0BAA268DE}">
      <dsp:nvSpPr>
        <dsp:cNvPr id="0" name=""/>
        <dsp:cNvSpPr/>
      </dsp:nvSpPr>
      <dsp:spPr>
        <a:xfrm>
          <a:off x="973213" y="877490"/>
          <a:ext cx="327666" cy="1560909"/>
        </a:xfrm>
        <a:custGeom>
          <a:avLst/>
          <a:gdLst/>
          <a:ahLst/>
          <a:cxnLst/>
          <a:rect l="0" t="0" r="0" b="0"/>
          <a:pathLst>
            <a:path>
              <a:moveTo>
                <a:pt x="0" y="1560909"/>
              </a:moveTo>
              <a:lnTo>
                <a:pt x="163833" y="1560909"/>
              </a:lnTo>
              <a:lnTo>
                <a:pt x="163833" y="0"/>
              </a:lnTo>
              <a:lnTo>
                <a:pt x="327666" y="0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97173" y="1618072"/>
        <a:ext cx="79746" cy="79746"/>
      </dsp:txXfrm>
    </dsp:sp>
    <dsp:sp modelId="{51E5E3AE-E217-4303-8CBB-A305D36FE2A5}">
      <dsp:nvSpPr>
        <dsp:cNvPr id="0" name=""/>
        <dsp:cNvSpPr/>
      </dsp:nvSpPr>
      <dsp:spPr>
        <a:xfrm>
          <a:off x="2939210" y="207406"/>
          <a:ext cx="327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666" y="45720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4851" y="244935"/>
        <a:ext cx="16383" cy="16383"/>
      </dsp:txXfrm>
    </dsp:sp>
    <dsp:sp modelId="{D04E74A6-BDB7-471B-B875-32815F4240CA}">
      <dsp:nvSpPr>
        <dsp:cNvPr id="0" name=""/>
        <dsp:cNvSpPr/>
      </dsp:nvSpPr>
      <dsp:spPr>
        <a:xfrm>
          <a:off x="973213" y="253126"/>
          <a:ext cx="327666" cy="2185273"/>
        </a:xfrm>
        <a:custGeom>
          <a:avLst/>
          <a:gdLst/>
          <a:ahLst/>
          <a:cxnLst/>
          <a:rect l="0" t="0" r="0" b="0"/>
          <a:pathLst>
            <a:path>
              <a:moveTo>
                <a:pt x="0" y="2185273"/>
              </a:moveTo>
              <a:lnTo>
                <a:pt x="163833" y="2185273"/>
              </a:lnTo>
              <a:lnTo>
                <a:pt x="163833" y="0"/>
              </a:lnTo>
              <a:lnTo>
                <a:pt x="327666" y="0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081804" y="1290520"/>
        <a:ext cx="110485" cy="110485"/>
      </dsp:txXfrm>
    </dsp:sp>
    <dsp:sp modelId="{5535B509-1E16-4020-BA6D-AC739C88C41F}">
      <dsp:nvSpPr>
        <dsp:cNvPr id="0" name=""/>
        <dsp:cNvSpPr/>
      </dsp:nvSpPr>
      <dsp:spPr>
        <a:xfrm rot="16200000">
          <a:off x="-590981" y="2188654"/>
          <a:ext cx="2628900" cy="499491"/>
        </a:xfrm>
        <a:prstGeom prst="rect">
          <a:avLst/>
        </a:prstGeom>
        <a:gradFill rotWithShape="0">
          <a:gsLst>
            <a:gs pos="0">
              <a:schemeClr val="accent4">
                <a:alpha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PJBUMIHES</a:t>
          </a:r>
        </a:p>
      </dsp:txBody>
      <dsp:txXfrm>
        <a:off x="-590981" y="2188654"/>
        <a:ext cx="2628900" cy="499491"/>
      </dsp:txXfrm>
    </dsp:sp>
    <dsp:sp modelId="{99EC05D4-E1FA-4BDE-8CF3-12643B0ADD19}">
      <dsp:nvSpPr>
        <dsp:cNvPr id="0" name=""/>
        <dsp:cNvSpPr/>
      </dsp:nvSpPr>
      <dsp:spPr>
        <a:xfrm>
          <a:off x="1300879" y="3381"/>
          <a:ext cx="1638330" cy="499491"/>
        </a:xfrm>
        <a:prstGeom prst="rect">
          <a:avLst/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Subsurface</a:t>
          </a:r>
        </a:p>
      </dsp:txBody>
      <dsp:txXfrm>
        <a:off x="1300879" y="3381"/>
        <a:ext cx="1638330" cy="499491"/>
      </dsp:txXfrm>
    </dsp:sp>
    <dsp:sp modelId="{F8914FC3-4DF1-4B0B-915A-A6996E76D92A}">
      <dsp:nvSpPr>
        <dsp:cNvPr id="0" name=""/>
        <dsp:cNvSpPr/>
      </dsp:nvSpPr>
      <dsp:spPr>
        <a:xfrm>
          <a:off x="3266876" y="3381"/>
          <a:ext cx="4806501" cy="499491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3266876" y="3381"/>
        <a:ext cx="4806501" cy="499491"/>
      </dsp:txXfrm>
    </dsp:sp>
    <dsp:sp modelId="{E32E13A0-F8F6-4B0A-A731-B8C72FE93620}">
      <dsp:nvSpPr>
        <dsp:cNvPr id="0" name=""/>
        <dsp:cNvSpPr/>
      </dsp:nvSpPr>
      <dsp:spPr>
        <a:xfrm>
          <a:off x="1300879" y="627745"/>
          <a:ext cx="1638330" cy="499491"/>
        </a:xfrm>
        <a:prstGeom prst="rect">
          <a:avLst/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Environment</a:t>
          </a:r>
        </a:p>
      </dsp:txBody>
      <dsp:txXfrm>
        <a:off x="1300879" y="627745"/>
        <a:ext cx="1638330" cy="499491"/>
      </dsp:txXfrm>
    </dsp:sp>
    <dsp:sp modelId="{F3C0119E-6EB5-4184-A47B-BBA906679F5C}">
      <dsp:nvSpPr>
        <dsp:cNvPr id="0" name=""/>
        <dsp:cNvSpPr/>
      </dsp:nvSpPr>
      <dsp:spPr>
        <a:xfrm>
          <a:off x="3266876" y="627745"/>
          <a:ext cx="4806501" cy="499491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266876" y="627745"/>
        <a:ext cx="4806501" cy="499491"/>
      </dsp:txXfrm>
    </dsp:sp>
    <dsp:sp modelId="{3D4F3D68-37AB-49B4-BA8B-B0F4E742F368}">
      <dsp:nvSpPr>
        <dsp:cNvPr id="0" name=""/>
        <dsp:cNvSpPr/>
      </dsp:nvSpPr>
      <dsp:spPr>
        <a:xfrm>
          <a:off x="1300879" y="1252108"/>
          <a:ext cx="1638330" cy="499491"/>
        </a:xfrm>
        <a:prstGeom prst="rect">
          <a:avLst/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EPCC/HVAC</a:t>
          </a:r>
        </a:p>
      </dsp:txBody>
      <dsp:txXfrm>
        <a:off x="1300879" y="1252108"/>
        <a:ext cx="1638330" cy="499491"/>
      </dsp:txXfrm>
    </dsp:sp>
    <dsp:sp modelId="{56B32921-4E7B-4C1E-8A53-E0681E944A69}">
      <dsp:nvSpPr>
        <dsp:cNvPr id="0" name=""/>
        <dsp:cNvSpPr/>
      </dsp:nvSpPr>
      <dsp:spPr>
        <a:xfrm>
          <a:off x="3266876" y="1252108"/>
          <a:ext cx="4806501" cy="499491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266876" y="1252108"/>
        <a:ext cx="4806501" cy="499491"/>
      </dsp:txXfrm>
    </dsp:sp>
    <dsp:sp modelId="{CA4BB51D-88F2-431E-9C9C-B125610B98D5}">
      <dsp:nvSpPr>
        <dsp:cNvPr id="0" name=""/>
        <dsp:cNvSpPr/>
      </dsp:nvSpPr>
      <dsp:spPr>
        <a:xfrm>
          <a:off x="1300879" y="1876472"/>
          <a:ext cx="1638330" cy="499491"/>
        </a:xfrm>
        <a:prstGeom prst="rect">
          <a:avLst/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Engineering</a:t>
          </a:r>
        </a:p>
      </dsp:txBody>
      <dsp:txXfrm>
        <a:off x="1300879" y="1876472"/>
        <a:ext cx="1638330" cy="499491"/>
      </dsp:txXfrm>
    </dsp:sp>
    <dsp:sp modelId="{CC5C2B81-5BAA-4740-928B-663808AF68C0}">
      <dsp:nvSpPr>
        <dsp:cNvPr id="0" name=""/>
        <dsp:cNvSpPr/>
      </dsp:nvSpPr>
      <dsp:spPr>
        <a:xfrm>
          <a:off x="3266876" y="1876472"/>
          <a:ext cx="4806501" cy="499491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266876" y="1876472"/>
        <a:ext cx="4806501" cy="499491"/>
      </dsp:txXfrm>
    </dsp:sp>
    <dsp:sp modelId="{1CC5BE12-BA24-4B0E-897B-06994482F7BD}">
      <dsp:nvSpPr>
        <dsp:cNvPr id="0" name=""/>
        <dsp:cNvSpPr/>
      </dsp:nvSpPr>
      <dsp:spPr>
        <a:xfrm>
          <a:off x="1300879" y="3125200"/>
          <a:ext cx="1638330" cy="499491"/>
        </a:xfrm>
        <a:prstGeom prst="rect">
          <a:avLst/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Digital</a:t>
          </a:r>
        </a:p>
      </dsp:txBody>
      <dsp:txXfrm>
        <a:off x="1300879" y="3125200"/>
        <a:ext cx="1638330" cy="499491"/>
      </dsp:txXfrm>
    </dsp:sp>
    <dsp:sp modelId="{6EDFA54D-3B17-49C6-945F-1637CEBF9628}">
      <dsp:nvSpPr>
        <dsp:cNvPr id="0" name=""/>
        <dsp:cNvSpPr/>
      </dsp:nvSpPr>
      <dsp:spPr>
        <a:xfrm>
          <a:off x="3266876" y="2500836"/>
          <a:ext cx="4806501" cy="499491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266876" y="2500836"/>
        <a:ext cx="4806501" cy="499491"/>
      </dsp:txXfrm>
    </dsp:sp>
    <dsp:sp modelId="{62C63DB1-E3ED-412E-BED6-822734FAE05B}">
      <dsp:nvSpPr>
        <dsp:cNvPr id="0" name=""/>
        <dsp:cNvSpPr/>
      </dsp:nvSpPr>
      <dsp:spPr>
        <a:xfrm>
          <a:off x="3266876" y="3125200"/>
          <a:ext cx="4806501" cy="499491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266876" y="3125200"/>
        <a:ext cx="4806501" cy="499491"/>
      </dsp:txXfrm>
    </dsp:sp>
    <dsp:sp modelId="{2CA87F3A-8450-4569-8519-28B9C2DF7F90}">
      <dsp:nvSpPr>
        <dsp:cNvPr id="0" name=""/>
        <dsp:cNvSpPr/>
      </dsp:nvSpPr>
      <dsp:spPr>
        <a:xfrm>
          <a:off x="3266876" y="3749563"/>
          <a:ext cx="4806501" cy="499491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266876" y="3749563"/>
        <a:ext cx="4806501" cy="499491"/>
      </dsp:txXfrm>
    </dsp:sp>
    <dsp:sp modelId="{F7A8381C-1917-440F-8597-AEAC95565A72}">
      <dsp:nvSpPr>
        <dsp:cNvPr id="0" name=""/>
        <dsp:cNvSpPr/>
      </dsp:nvSpPr>
      <dsp:spPr>
        <a:xfrm>
          <a:off x="1300879" y="4373927"/>
          <a:ext cx="1638330" cy="499491"/>
        </a:xfrm>
        <a:prstGeom prst="rect">
          <a:avLst/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Construction</a:t>
          </a:r>
        </a:p>
      </dsp:txBody>
      <dsp:txXfrm>
        <a:off x="1300879" y="4373927"/>
        <a:ext cx="1638330" cy="499491"/>
      </dsp:txXfrm>
    </dsp:sp>
    <dsp:sp modelId="{78499934-38B3-4D79-B257-A4DD23188342}">
      <dsp:nvSpPr>
        <dsp:cNvPr id="0" name=""/>
        <dsp:cNvSpPr/>
      </dsp:nvSpPr>
      <dsp:spPr>
        <a:xfrm>
          <a:off x="3266876" y="4373927"/>
          <a:ext cx="4806501" cy="499491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266876" y="4373927"/>
        <a:ext cx="4806501" cy="499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34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50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66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82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98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34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50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66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82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98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type="pieWedge" r:blip="" rot="90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type="pieWedge" r:blip="" rot="90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type="pieWedge" r:blip="" rot="180">
                  <dgm:adjLst/>
                </dgm:shape>
              </dgm:if>
              <dgm:else name="Name40">
                <dgm:shape xmlns:r="http://schemas.openxmlformats.org/officeDocument/2006/relationships" type="pieWedge" r:blip="" rot="270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type="pieWedge" r:blip="" rot="270">
                  <dgm:adjLst/>
                </dgm:shape>
              </dgm:if>
              <dgm:else name="Name43">
                <dgm:shape xmlns:r="http://schemas.openxmlformats.org/officeDocument/2006/relationships" type="pieWedge" r:blip="" rot="180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type="leftCircularArrow" r:blip="" rot="180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type="circularArrow" r:blip="" rot="180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#1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type="rect" r:blip="" rot="270">
                  <dgm:adjLst/>
                </dgm:shape>
              </dgm:if>
              <dgm:else name="Name11">
                <dgm:shape xmlns:r="http://schemas.openxmlformats.org/officeDocument/2006/relationships" type="rect" r:blip="" rot="90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CC095-E2A5-4BB6-8D22-DF5F8EB4D32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1143000"/>
            <a:ext cx="5003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8A85F-00B4-4214-A8F2-4A191D7482F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8829968"/>
            <a:ext cx="9296400" cy="46643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0616A6-6257-474C-A095-DA8E61554C3A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458119"/>
            <a:ext cx="9296400" cy="339963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458119"/>
            <a:ext cx="9296400" cy="339963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458119"/>
            <a:ext cx="9296400" cy="339963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658663"/>
            <a:ext cx="9296400" cy="350520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658663"/>
            <a:ext cx="9296400" cy="350520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3"/>
            </p:custDataLst>
          </p:nvPr>
        </p:nvSpPr>
        <p:spPr>
          <a:xfrm>
            <a:off x="0" y="6658663"/>
            <a:ext cx="9296400" cy="35052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36CA3D-5882-497C-9ED3-6B30E0923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658663"/>
            <a:ext cx="9296400" cy="350520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458119"/>
            <a:ext cx="9296400" cy="339963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458119"/>
            <a:ext cx="9296400" cy="339963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PPTSB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658663"/>
            <a:ext cx="9296400" cy="35052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36CA3D-5882-497C-9ED3-6B30E0923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458120"/>
            <a:ext cx="9296400" cy="3399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36CA3D-5882-497C-9ED3-6B30E0923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458119"/>
            <a:ext cx="9296400" cy="339963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658663"/>
            <a:ext cx="9296400" cy="350520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658663"/>
            <a:ext cx="9296400" cy="350520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0" y="6458119"/>
            <a:ext cx="9296400" cy="339963"/>
          </a:xfrm>
        </p:spPr>
        <p:txBody>
          <a:bodyPr/>
          <a:lstStyle/>
          <a:p>
            <a:r>
              <a:rPr lang="en-US"/>
              <a:t>Internal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CA3D-5882-497C-9ED3-6B30E09239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07294"/>
            <a:ext cx="8229600" cy="2355544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3677"/>
            <a:ext cx="8229600" cy="163353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0223"/>
            <a:ext cx="2366010" cy="57338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0223"/>
            <a:ext cx="6960870" cy="57338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0"/>
            <a:ext cx="10972800" cy="341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162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17397" r="8127" b="31018"/>
          <a:stretch>
            <a:fillRect/>
          </a:stretch>
        </p:blipFill>
        <p:spPr>
          <a:xfrm>
            <a:off x="-1" y="1353186"/>
            <a:ext cx="10972801" cy="5412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75177"/>
            <a:ext cx="1600819" cy="15035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1653893"/>
            <a:ext cx="9875520" cy="526239"/>
          </a:xfrm>
        </p:spPr>
        <p:txBody>
          <a:bodyPr>
            <a:noAutofit/>
          </a:bodyPr>
          <a:lstStyle>
            <a:lvl1pPr>
              <a:defRPr sz="2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365760" y="2255308"/>
            <a:ext cx="6766560" cy="526239"/>
          </a:xfrm>
        </p:spPr>
        <p:txBody>
          <a:bodyPr>
            <a:normAutofit/>
          </a:bodyPr>
          <a:lstStyle>
            <a:lvl1pPr marL="0" indent="0">
              <a:buNone/>
              <a:defRPr sz="162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>
            <a:off x="6792278" y="5638271"/>
            <a:ext cx="42062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" b="1" dirty="0">
                <a:solidFill>
                  <a:srgbClr val="00B1A9"/>
                </a:solidFill>
                <a:latin typeface="Museo Sans 300" panose="020000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©</a:t>
            </a:r>
            <a:r>
              <a:rPr lang="en-US" sz="810" b="1" baseline="0" dirty="0">
                <a:solidFill>
                  <a:srgbClr val="00B1A9"/>
                </a:solidFill>
                <a:latin typeface="Museo Sans 300" panose="020000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2019 PETROLIAM NASIONAL BERHAD (PETRONAS)</a:t>
            </a:r>
            <a:endParaRPr lang="en-US" sz="810" b="1" baseline="0" dirty="0">
              <a:solidFill>
                <a:srgbClr val="00B1A9"/>
              </a:solidFill>
              <a:latin typeface="Museo Sans 300" panose="020000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810" baseline="0" dirty="0">
              <a:solidFill>
                <a:srgbClr val="00B1A9"/>
              </a:solidFill>
              <a:latin typeface="Museo Sans 300" panose="020000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810" kern="1200" dirty="0">
                <a:solidFill>
                  <a:srgbClr val="00B1A9"/>
                </a:solidFill>
                <a:effectLst/>
                <a:latin typeface="Museo Sans 300" panose="020000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All rights reserved. No part of this document may be reproduced in any form possible, stored in a retrieval system, transmitted and/or disseminated in any form or by any means (digital, mechanical, hard copy, recording or otherwise) without the permission of the copyright owner</a:t>
            </a:r>
            <a:r>
              <a:rPr lang="en-US" sz="810" strike="noStrike" kern="1200" baseline="0" dirty="0">
                <a:solidFill>
                  <a:srgbClr val="00B1A9"/>
                </a:solidFill>
                <a:effectLst/>
                <a:latin typeface="Museo Sans 300" panose="020000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810" strike="noStrike" kern="1200" baseline="0" dirty="0">
              <a:solidFill>
                <a:srgbClr val="00B1A9"/>
              </a:solidFill>
              <a:effectLst/>
              <a:latin typeface="Museo Sans 300" panose="020000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0"/>
            <a:ext cx="10972800" cy="341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162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2" r="24419" b="17951"/>
          <a:stretch>
            <a:fillRect/>
          </a:stretch>
        </p:blipFill>
        <p:spPr>
          <a:xfrm flipH="1">
            <a:off x="0" y="0"/>
            <a:ext cx="5943600" cy="6765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75177"/>
            <a:ext cx="1600819" cy="1503539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651760" y="1879423"/>
            <a:ext cx="7727299" cy="526239"/>
          </a:xfrm>
        </p:spPr>
        <p:txBody>
          <a:bodyPr>
            <a:noAutofit/>
          </a:bodyPr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651760" y="2480839"/>
            <a:ext cx="6766560" cy="526239"/>
          </a:xfrm>
        </p:spPr>
        <p:txBody>
          <a:bodyPr>
            <a:normAutofit/>
          </a:bodyPr>
          <a:lstStyle>
            <a:lvl1pPr marL="0" indent="0">
              <a:buNone/>
              <a:defRPr sz="162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56997"/>
            <a:ext cx="10972800" cy="2908929"/>
          </a:xfrm>
          <a:prstGeom prst="rect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16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925"/>
            <a:ext cx="10972800" cy="7577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32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96698"/>
            <a:ext cx="10972800" cy="378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8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  <a:endParaRPr lang="en-US" altLang="ko-KR" dirty="0"/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931" y="1488531"/>
            <a:ext cx="8676324" cy="4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16177" y="2139232"/>
            <a:ext cx="4158260" cy="3370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561053" y="4424901"/>
            <a:ext cx="3629203" cy="132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2428"/>
            <a:ext cx="10972800" cy="7577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32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20201"/>
            <a:ext cx="10972800" cy="378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8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  <a:endParaRPr lang="en-US" altLang="ko-KR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529147"/>
            <a:ext cx="10972800" cy="236778"/>
          </a:xfrm>
          <a:prstGeom prst="rect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0972800" cy="94711"/>
          </a:xfrm>
          <a:prstGeom prst="rect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72210" y="121821"/>
            <a:ext cx="10628381" cy="6522285"/>
          </a:xfrm>
          <a:prstGeom prst="rect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925"/>
            <a:ext cx="10972800" cy="7577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32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96698"/>
            <a:ext cx="10972800" cy="378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8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  <a:endParaRPr lang="en-US" altLang="ko-KR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72905"/>
            <a:ext cx="2592288" cy="246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793504" y="1772905"/>
            <a:ext cx="2592288" cy="246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587008" y="1772905"/>
            <a:ext cx="2592288" cy="246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380512" y="1772905"/>
            <a:ext cx="2592288" cy="246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235458"/>
            <a:ext cx="2592000" cy="208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  <p:sp>
        <p:nvSpPr>
          <p:cNvPr id="12" name="Rectangle 11"/>
          <p:cNvSpPr/>
          <p:nvPr userDrawn="1"/>
        </p:nvSpPr>
        <p:spPr>
          <a:xfrm>
            <a:off x="2793600" y="4235458"/>
            <a:ext cx="2592000" cy="208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  <p:sp>
        <p:nvSpPr>
          <p:cNvPr id="13" name="Rectangle 12"/>
          <p:cNvSpPr/>
          <p:nvPr userDrawn="1"/>
        </p:nvSpPr>
        <p:spPr>
          <a:xfrm>
            <a:off x="5587200" y="4235458"/>
            <a:ext cx="2592000" cy="208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  <p:sp>
        <p:nvSpPr>
          <p:cNvPr id="14" name="Rectangle 13"/>
          <p:cNvSpPr/>
          <p:nvPr userDrawn="1"/>
        </p:nvSpPr>
        <p:spPr>
          <a:xfrm>
            <a:off x="8380800" y="4235458"/>
            <a:ext cx="2592000" cy="208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733049" y="351871"/>
            <a:ext cx="2592000" cy="2841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733049" y="3572406"/>
            <a:ext cx="2592000" cy="2841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83456" y="351871"/>
            <a:ext cx="2592000" cy="2841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783456" y="3572406"/>
            <a:ext cx="2592000" cy="2841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925"/>
            <a:ext cx="10972800" cy="7577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320" b="0" baseline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96698"/>
            <a:ext cx="10972800" cy="378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8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  <a:endParaRPr lang="en-US" altLang="ko-K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314837"/>
            <a:ext cx="10972800" cy="2908929"/>
          </a:xfrm>
          <a:prstGeom prst="rect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160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50" y="1370984"/>
            <a:ext cx="3443126" cy="457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856375" y="1545939"/>
            <a:ext cx="1209734" cy="3362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771923" y="1658936"/>
            <a:ext cx="1985720" cy="3362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48640" y="977300"/>
            <a:ext cx="9875520" cy="1653893"/>
          </a:xfrm>
        </p:spPr>
        <p:txBody>
          <a:bodyPr>
            <a:noAutofit/>
          </a:bodyPr>
          <a:lstStyle>
            <a:lvl1pPr marL="0" indent="0">
              <a:buNone/>
              <a:defRPr sz="14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4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4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48640" y="375885"/>
            <a:ext cx="9875520" cy="526239"/>
          </a:xfrm>
        </p:spPr>
        <p:txBody>
          <a:bodyPr>
            <a:noAutofit/>
          </a:bodyPr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70" b="0" i="0">
                <a:solidFill>
                  <a:schemeClr val="bg1"/>
                </a:solidFill>
                <a:latin typeface="Franklin Gothic Medium" panose="020B0603020102020204"/>
                <a:cs typeface="Franklin Gothic Medium" panose="020B06030201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8640" y="1556163"/>
            <a:ext cx="4773168" cy="349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650992" y="1556163"/>
            <a:ext cx="4773168" cy="349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35" b="0" i="0">
                <a:solidFill>
                  <a:srgbClr val="595959"/>
                </a:solidFill>
                <a:latin typeface="Franklin Gothic Medium" panose="020B0603020102020204"/>
                <a:cs typeface="Franklin Gothic Medium" panose="020B0603020102020204"/>
              </a:defRPr>
            </a:lvl1pPr>
          </a:lstStyle>
          <a:p>
            <a:pPr marL="41910">
              <a:spcBef>
                <a:spcPts val="335"/>
              </a:spcBef>
            </a:pPr>
            <a:fld id="{81D60167-4931-47E6-BA6A-407CBD079E47}" type="slidenum">
              <a:rPr lang="en-US" spc="25" smtClean="0"/>
            </a:fld>
            <a:endParaRPr lang="en-US" spc="25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5" y="1686784"/>
            <a:ext cx="9464040" cy="281443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5" y="4527846"/>
            <a:ext cx="9464040" cy="1480046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01114"/>
            <a:ext cx="4663440" cy="4292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01114"/>
            <a:ext cx="4663440" cy="4292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0223"/>
            <a:ext cx="9464040" cy="13077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58592"/>
            <a:ext cx="4642008" cy="812850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471442"/>
            <a:ext cx="4642008" cy="3635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58592"/>
            <a:ext cx="4664869" cy="812850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471442"/>
            <a:ext cx="4664869" cy="3635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1062"/>
            <a:ext cx="3539013" cy="1578716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74168"/>
            <a:ext cx="5554980" cy="4808192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29777"/>
            <a:ext cx="3539013" cy="3760414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1062"/>
            <a:ext cx="3539013" cy="1578716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974168"/>
            <a:ext cx="5554980" cy="4808192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29777"/>
            <a:ext cx="3539013" cy="3760414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../media/image6.png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0933516" cy="6778411"/>
            <a:chOff x="0" y="0"/>
            <a:chExt cx="10933516" cy="6778411"/>
          </a:xfrm>
        </p:grpSpPr>
        <p:sp>
          <p:nvSpPr>
            <p:cNvPr id="8" name="Rectangle 7"/>
            <p:cNvSpPr/>
            <p:nvPr/>
          </p:nvSpPr>
          <p:spPr>
            <a:xfrm>
              <a:off x="399628" y="36512"/>
              <a:ext cx="10533888" cy="669340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365760" cy="338328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r>
                <a:rPr lang="en-US" b="1" spc="400" dirty="0">
                  <a:latin typeface="Arial Black" panose="020B0A04020102020204" pitchFamily="34" charset="0"/>
                </a:rPr>
                <a:t> HES</a:t>
              </a:r>
              <a:endParaRPr lang="en-US" b="1" spc="400" dirty="0">
                <a:latin typeface="Arial Black" panose="020B0A040201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3303691"/>
              <a:ext cx="365760" cy="34747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r"/>
              <a:r>
                <a:rPr lang="en-US" b="1" spc="400" dirty="0">
                  <a:latin typeface="Arial Black" panose="020B0A04020102020204" pitchFamily="34" charset="0"/>
                </a:rPr>
                <a:t>PJBUMI  </a:t>
              </a:r>
              <a:endParaRPr lang="en-US" b="1" spc="400" dirty="0">
                <a:latin typeface="Arial Black" panose="020B0A040201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5" t="30662" r="12815" b="30662"/>
            <a:stretch>
              <a:fillRect/>
            </a:stretch>
          </p:blipFill>
          <p:spPr>
            <a:xfrm>
              <a:off x="8757988" y="110064"/>
              <a:ext cx="2101806" cy="411480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0223"/>
            <a:ext cx="9464040" cy="1307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01114"/>
            <a:ext cx="9464040" cy="429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271011"/>
            <a:ext cx="246888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316D8-B47F-455A-9D4B-379861D2C4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271011"/>
            <a:ext cx="370332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271011"/>
            <a:ext cx="246888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E6609-89D7-4704-BCE3-11F3199C18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jpe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32.png"/><Relationship Id="rId23" Type="http://schemas.openxmlformats.org/officeDocument/2006/relationships/image" Target="../media/image31.jpeg"/><Relationship Id="rId22" Type="http://schemas.openxmlformats.org/officeDocument/2006/relationships/image" Target="../media/image30.png"/><Relationship Id="rId21" Type="http://schemas.openxmlformats.org/officeDocument/2006/relationships/image" Target="../media/image29.png"/><Relationship Id="rId20" Type="http://schemas.openxmlformats.org/officeDocument/2006/relationships/image" Target="../media/image28.png"/><Relationship Id="rId2" Type="http://schemas.openxmlformats.org/officeDocument/2006/relationships/diagramLayout" Target="../diagrams/layout4.xml"/><Relationship Id="rId19" Type="http://schemas.openxmlformats.org/officeDocument/2006/relationships/image" Target="../media/image27.jpeg"/><Relationship Id="rId18" Type="http://schemas.openxmlformats.org/officeDocument/2006/relationships/image" Target="../media/image26.jpeg"/><Relationship Id="rId17" Type="http://schemas.openxmlformats.org/officeDocument/2006/relationships/image" Target="../media/image25.png"/><Relationship Id="rId16" Type="http://schemas.openxmlformats.org/officeDocument/2006/relationships/image" Target="../media/image24.jpeg"/><Relationship Id="rId15" Type="http://schemas.openxmlformats.org/officeDocument/2006/relationships/image" Target="../media/image23.png"/><Relationship Id="rId14" Type="http://schemas.openxmlformats.org/officeDocument/2006/relationships/image" Target="../media/image22.png"/><Relationship Id="rId13" Type="http://schemas.openxmlformats.org/officeDocument/2006/relationships/image" Target="../media/image21.png"/><Relationship Id="rId12" Type="http://schemas.openxmlformats.org/officeDocument/2006/relationships/image" Target="../media/image20.jpeg"/><Relationship Id="rId11" Type="http://schemas.openxmlformats.org/officeDocument/2006/relationships/image" Target="../media/image19.jpeg"/><Relationship Id="rId10" Type="http://schemas.openxmlformats.org/officeDocument/2006/relationships/image" Target="../media/image18.png"/><Relationship Id="rId1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1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6.png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5.xml"/><Relationship Id="rId5" Type="http://schemas.openxmlformats.org/officeDocument/2006/relationships/image" Target="../media/image51.png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1" Type="http://schemas.openxmlformats.org/officeDocument/2006/relationships/slideLayout" Target="../slideLayouts/slideLayout2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tags" Target="../tags/tag11.xml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57.png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9" Type="http://schemas.microsoft.com/office/2007/relationships/media" Target="../media/media3.mp4"/><Relationship Id="rId8" Type="http://schemas.openxmlformats.org/officeDocument/2006/relationships/video" Target="../media/media3.mp4"/><Relationship Id="rId7" Type="http://schemas.openxmlformats.org/officeDocument/2006/relationships/image" Target="../media/image59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5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6.xml"/><Relationship Id="rId13" Type="http://schemas.openxmlformats.org/officeDocument/2006/relationships/image" Target="../media/image61.png"/><Relationship Id="rId12" Type="http://schemas.microsoft.com/office/2007/relationships/media" Target="../media/media4.mp4"/><Relationship Id="rId11" Type="http://schemas.openxmlformats.org/officeDocument/2006/relationships/video" Target="../media/media4.mp4"/><Relationship Id="rId10" Type="http://schemas.openxmlformats.org/officeDocument/2006/relationships/image" Target="../media/image60.png"/><Relationship Id="rId1" Type="http://schemas.openxmlformats.org/officeDocument/2006/relationships/tags" Target="../tags/tag15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5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5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6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61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tags" Target="../tags/tag21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tags" Target="../tags/tag23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76.png"/><Relationship Id="rId1" Type="http://schemas.openxmlformats.org/officeDocument/2006/relationships/tags" Target="../tags/tag27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7.png"/><Relationship Id="rId2" Type="http://schemas.openxmlformats.org/officeDocument/2006/relationships/image" Target="../media/image40.png"/><Relationship Id="rId1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1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0.png"/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slide" Target="slide2.xml"/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3" Type="http://schemas.openxmlformats.org/officeDocument/2006/relationships/image" Target="../media/image86.png"/><Relationship Id="rId2" Type="http://schemas.microsoft.com/office/2007/relationships/hdphoto" Target="../media/image85.wdp"/><Relationship Id="rId1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hyperlink" Target="http://www.pjbumi.com.my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93.jpeg"/><Relationship Id="rId2" Type="http://schemas.openxmlformats.org/officeDocument/2006/relationships/image" Target="../media/image90.png"/><Relationship Id="rId1" Type="http://schemas.openxmlformats.org/officeDocument/2006/relationships/hyperlink" Target="http://www.pjbumi.com.my/" TargetMode="Externa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0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hyperlink" Target="http://www.pjbumi.com.my/" TargetMode="Externa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slide" Target="slide2.xml"/><Relationship Id="rId3" Type="http://schemas.openxmlformats.org/officeDocument/2006/relationships/image" Target="../media/image96.png"/><Relationship Id="rId2" Type="http://schemas.openxmlformats.org/officeDocument/2006/relationships/image" Target="../media/image90.png"/><Relationship Id="rId1" Type="http://schemas.openxmlformats.org/officeDocument/2006/relationships/hyperlink" Target="http://www.pjbumi.com.my/" TargetMode="Externa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0.png"/><Relationship Id="rId1" Type="http://schemas.openxmlformats.org/officeDocument/2006/relationships/hyperlink" Target="http://www.pjbumi.com.my/" TargetMode="Externa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99.jpeg"/><Relationship Id="rId2" Type="http://schemas.openxmlformats.org/officeDocument/2006/relationships/image" Target="../media/image90.png"/><Relationship Id="rId1" Type="http://schemas.openxmlformats.org/officeDocument/2006/relationships/hyperlink" Target="http://www.pjbumi.com.my/" TargetMode="Externa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slide" Target="slide2.xml"/><Relationship Id="rId7" Type="http://schemas.openxmlformats.org/officeDocument/2006/relationships/image" Target="../media/image106.png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microsoft.com/office/2007/relationships/hdphoto" Target="../media/image103.wdp"/><Relationship Id="rId3" Type="http://schemas.openxmlformats.org/officeDocument/2006/relationships/image" Target="../media/image102.png"/><Relationship Id="rId2" Type="http://schemas.microsoft.com/office/2007/relationships/hdphoto" Target="../media/image101.wdp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1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9191" y="1998373"/>
            <a:ext cx="8519071" cy="37503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spc="-5" dirty="0">
                <a:solidFill>
                  <a:srgbClr val="FF0000"/>
                </a:solidFill>
                <a:latin typeface="Arial Black" panose="020B0A04020102020204"/>
                <a:cs typeface="Arial" panose="020B0604020202020204"/>
              </a:rPr>
              <a:t>PJBUMI </a:t>
            </a:r>
            <a:r>
              <a:rPr lang="en-US" sz="2000" b="1" spc="-5" dirty="0">
                <a:latin typeface="Arial Black" panose="020B0A04020102020204"/>
                <a:cs typeface="Arial" panose="020B0604020202020204"/>
              </a:rPr>
              <a:t>HEAVY ENGINEERING AND SERVICES SDN BHD</a:t>
            </a:r>
            <a:br>
              <a:rPr lang="en-US" sz="2000" b="1" spc="-5" dirty="0">
                <a:latin typeface="Arial Black" panose="020B0A04020102020204" pitchFamily="34" charset="0"/>
                <a:cs typeface="Arial" panose="020B0604020202020204"/>
              </a:rPr>
            </a:br>
            <a:r>
              <a:rPr lang="en-US" sz="1400" b="1" i="1" spc="-5" dirty="0">
                <a:solidFill>
                  <a:schemeClr val="bg1">
                    <a:lumMod val="65000"/>
                  </a:schemeClr>
                </a:solidFill>
                <a:latin typeface="Arial" panose="020B0604020202020204"/>
                <a:cs typeface="Arial" panose="020B0604020202020204"/>
              </a:rPr>
              <a:t>(member of PJBUMI Berhad)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000" b="1" spc="-5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2000" b="1" spc="-5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/>
            </a:endParaRPr>
          </a:p>
          <a:p>
            <a:endParaRPr lang="en-US" sz="1600" b="1" spc="-5" dirty="0">
              <a:latin typeface="Arial Black" panose="020B0A04020102020204" pitchFamily="34" charset="0"/>
              <a:cs typeface="Arial" panose="020B0604020202020204"/>
            </a:endParaRPr>
          </a:p>
          <a:p>
            <a:r>
              <a:rPr lang="en-US" sz="1600" b="1" spc="-5" dirty="0">
                <a:latin typeface="Arial Black" panose="020B0A04020102020204"/>
                <a:cs typeface="Arial" panose="020B0604020202020204"/>
              </a:rPr>
              <a:t>Title: PJBUMIHES Company Background</a:t>
            </a:r>
            <a:r>
              <a:rPr lang="en-GB" altLang="en-US" sz="1600" b="1" spc="-5" dirty="0">
                <a:latin typeface="Arial Black" panose="020B0A04020102020204"/>
                <a:cs typeface="Arial" panose="020B0604020202020204"/>
              </a:rPr>
              <a:t> and Services</a:t>
            </a:r>
            <a:endParaRPr lang="en-GB" sz="1600" b="1" spc="-5" dirty="0">
              <a:latin typeface="Arial Black" panose="020B0A04020102020204" pitchFamily="34" charset="0"/>
              <a:cs typeface="Arial" panose="020B0604020202020204"/>
            </a:endParaRPr>
          </a:p>
          <a:p>
            <a:r>
              <a:rPr lang="en-US" sz="1600" b="1" spc="-5" dirty="0">
                <a:latin typeface="Arial Black" panose="020B0A04020102020204"/>
                <a:cs typeface="Arial" panose="020B0604020202020204"/>
              </a:rPr>
              <a:t>Presented to WORLDWIDE GREEN BERHAD</a:t>
            </a:r>
            <a:endParaRPr lang="en-US" sz="1600" b="1" spc="-5" dirty="0">
              <a:latin typeface="Arial Black" panose="020B0A04020102020204" pitchFamily="34" charset="0"/>
              <a:cs typeface="Arial" panose="020B0604020202020204"/>
            </a:endParaRPr>
          </a:p>
          <a:p>
            <a:endParaRPr lang="en-US" sz="2000" b="1" spc="-5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/>
            </a:endParaRPr>
          </a:p>
          <a:p>
            <a:endParaRPr lang="en-US" sz="2000" b="1" spc="-5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/>
            </a:endParaRPr>
          </a:p>
          <a:p>
            <a:endParaRPr lang="en-US" sz="2000" b="1" spc="-5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/>
            </a:endParaRPr>
          </a:p>
          <a:p>
            <a:endParaRPr lang="en-US" sz="2000" b="1" spc="-5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/>
            </a:endParaRPr>
          </a:p>
          <a:p>
            <a:r>
              <a:rPr lang="en-US" sz="1250" b="1" spc="-5" dirty="0">
                <a:latin typeface="Arial Black" panose="020B0A04020102020204"/>
                <a:cs typeface="Arial" panose="020B0604020202020204"/>
              </a:rPr>
              <a:t>Presented by: MD. SHAHZAR MD. IDRIS</a:t>
            </a:r>
            <a:endParaRPr lang="en-US" sz="1250" b="1" spc="-5" dirty="0">
              <a:latin typeface="Arial Black" panose="020B0A04020102020204"/>
              <a:cs typeface="Arial" panose="020B0604020202020204"/>
            </a:endParaRPr>
          </a:p>
          <a:p>
            <a:r>
              <a:rPr lang="en-US" sz="1250" b="1" spc="-5" dirty="0">
                <a:latin typeface="Arial Black" panose="020B0A04020102020204"/>
                <a:cs typeface="Arial" panose="020B0604020202020204"/>
              </a:rPr>
              <a:t>Effective Date: 12</a:t>
            </a:r>
            <a:r>
              <a:rPr lang="en-US" sz="1250" b="1" spc="-5" baseline="30000" dirty="0">
                <a:latin typeface="Arial Black" panose="020B0A04020102020204"/>
                <a:cs typeface="Arial" panose="020B0604020202020204"/>
              </a:rPr>
              <a:t>th</a:t>
            </a:r>
            <a:r>
              <a:rPr lang="en-US" sz="1250" b="1" spc="-5" dirty="0">
                <a:latin typeface="Arial Black" panose="020B0A04020102020204"/>
                <a:cs typeface="Arial" panose="020B0604020202020204"/>
              </a:rPr>
              <a:t> of MAY 2023</a:t>
            </a:r>
            <a:endParaRPr lang="en-US" sz="1250" b="1" spc="-5" dirty="0">
              <a:latin typeface="Arial Black" panose="020B0A04020102020204"/>
              <a:cs typeface="Arial" panose="020B0604020202020204"/>
            </a:endParaRPr>
          </a:p>
          <a:p>
            <a:endParaRPr lang="en-US" sz="1080" b="1" spc="-5" dirty="0">
              <a:latin typeface="Arial Black" panose="020B0A04020102020204" pitchFamily="34" charset="0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33202" y="889555"/>
            <a:ext cx="8788399" cy="5587445"/>
            <a:chOff x="1360234" y="787955"/>
            <a:chExt cx="8788399" cy="5587445"/>
          </a:xfrm>
        </p:grpSpPr>
        <p:sp>
          <p:nvSpPr>
            <p:cNvPr id="6" name="Rectangle 5"/>
            <p:cNvSpPr/>
            <p:nvPr/>
          </p:nvSpPr>
          <p:spPr>
            <a:xfrm>
              <a:off x="1360234" y="787955"/>
              <a:ext cx="8788399" cy="5587445"/>
            </a:xfrm>
            <a:prstGeom prst="rect">
              <a:avLst/>
            </a:prstGeom>
            <a:solidFill>
              <a:srgbClr val="843C0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" name="Diagram 2"/>
            <p:cNvGraphicFramePr/>
            <p:nvPr/>
          </p:nvGraphicFramePr>
          <p:xfrm>
            <a:off x="1360234" y="1135062"/>
            <a:ext cx="8547100" cy="4876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" r:lo="rId2" r:qs="rId3" r:cs="rId4"/>
            </a:graphicData>
          </a:graphic>
        </p:graphicFrame>
        <p:pic>
          <p:nvPicPr>
            <p:cNvPr id="1026" name="Picture 2" descr="Energy Quest Sdn Bhd | LinkedIn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12" b="31012"/>
            <a:stretch>
              <a:fillRect/>
            </a:stretch>
          </p:blipFill>
          <p:spPr bwMode="auto">
            <a:xfrm>
              <a:off x="6211238" y="1055687"/>
              <a:ext cx="1685479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lant&amp;Power Offshore Engineering Sdn Bhd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736" y="2415981"/>
              <a:ext cx="2489201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820363" y="1723650"/>
              <a:ext cx="2551148" cy="550044"/>
              <a:chOff x="6582872" y="1557239"/>
              <a:chExt cx="2551148" cy="52322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7819236" y="1557239"/>
                <a:ext cx="1314784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C0000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</a:rPr>
                  <a:t>I-Aquas</a:t>
                </a:r>
                <a:endPara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endParaRPr>
              </a:p>
            </p:txBody>
          </p:sp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CFEFF"/>
                  </a:clrFrom>
                  <a:clrTo>
                    <a:srgbClr val="FCFE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762" b="16762"/>
              <a:stretch>
                <a:fillRect/>
              </a:stretch>
            </p:blipFill>
            <p:spPr bwMode="auto">
              <a:xfrm>
                <a:off x="6582872" y="1612806"/>
                <a:ext cx="1148670" cy="458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233" y="2979382"/>
              <a:ext cx="1144643" cy="53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799" y="3128456"/>
              <a:ext cx="1930397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KREST ENGINEERING &amp; TECHNOLOGIES PRIVATE LIMITED | LinkedIn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47" b="30847"/>
            <a:stretch>
              <a:fillRect/>
            </a:stretch>
          </p:blipFill>
          <p:spPr bwMode="auto">
            <a:xfrm>
              <a:off x="8222093" y="3063406"/>
              <a:ext cx="954841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WHISTLEBLOWING POLICY AND PROCEDURE Version 2.0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589" y="3653828"/>
              <a:ext cx="1654770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Unique Central Sdn Bhd – Connectivity Provider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8349" y="3640265"/>
              <a:ext cx="1112419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Ashiatech :: Ashiatech is an Information Technology (IT) based company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878" y="2316449"/>
              <a:ext cx="1495313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Canopus | Home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364" y="4325083"/>
              <a:ext cx="154357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3758" y="4315089"/>
              <a:ext cx="738465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/>
            <p:cNvPicPr>
              <a:picLocks noChangeAspect="1" noChangeArrowheads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96" b="28796"/>
            <a:stretch>
              <a:fillRect/>
            </a:stretch>
          </p:blipFill>
          <p:spPr bwMode="auto">
            <a:xfrm>
              <a:off x="7542713" y="4103779"/>
              <a:ext cx="1741159" cy="738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Software Developer (.Net) Job - ADVANSOFT SDN BHD in Kuala Lumpur ...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33" b="29433"/>
            <a:stretch>
              <a:fillRect/>
            </a:stretch>
          </p:blipFill>
          <p:spPr bwMode="auto">
            <a:xfrm>
              <a:off x="4782262" y="4973478"/>
              <a:ext cx="1307133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CE-Test &amp; Measurement (S) Pte Ltd Career Information 2023 | Glints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3402" y="5014019"/>
              <a:ext cx="962406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4755"/>
            <a:stretch>
              <a:fillRect/>
            </a:stretch>
          </p:blipFill>
          <p:spPr>
            <a:xfrm>
              <a:off x="7980351" y="4929248"/>
              <a:ext cx="1417271" cy="4114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312" b="31672"/>
            <a:stretch>
              <a:fillRect/>
            </a:stretch>
          </p:blipFill>
          <p:spPr>
            <a:xfrm>
              <a:off x="7232506" y="4859073"/>
              <a:ext cx="1008876" cy="548640"/>
            </a:xfrm>
            <a:prstGeom prst="rect">
              <a:avLst/>
            </a:prstGeom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834" y="5524691"/>
              <a:ext cx="1786414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493" y="5524691"/>
              <a:ext cx="13716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541661" y="325158"/>
            <a:ext cx="8158994" cy="48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spc="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Partners and Principals</a:t>
            </a:r>
            <a:endParaRPr lang="en-US" sz="3200" spc="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47" y="1953502"/>
            <a:ext cx="855215" cy="26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2" descr="Logo, company name&#10;&#10;Description automatically generated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18684" y="1923009"/>
            <a:ext cx="1011879" cy="4213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SERVICES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PJBUMIHES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662524" y="6185184"/>
            <a:ext cx="2230274" cy="389965"/>
            <a:chOff x="8662524" y="6185184"/>
            <a:chExt cx="2230274" cy="389965"/>
          </a:xfrm>
        </p:grpSpPr>
        <p:sp>
          <p:nvSpPr>
            <p:cNvPr id="5" name="Rectangle 4"/>
            <p:cNvSpPr/>
            <p:nvPr/>
          </p:nvSpPr>
          <p:spPr>
            <a:xfrm>
              <a:off x="8808931" y="6185184"/>
              <a:ext cx="2083867" cy="3899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Back to slide 2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2" descr="Arrow, left, back, previous Icon in iOS &amp; Web User Interface Multi Circle  Flat vol 1">
              <a:hlinkClick r:id="rId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A"/>
                </a:clrFrom>
                <a:clrTo>
                  <a:srgbClr val="FF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524" y="6185184"/>
              <a:ext cx="386661" cy="38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39437" y="892203"/>
            <a:ext cx="3470906" cy="496383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5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138" y="4455550"/>
            <a:ext cx="5285846" cy="1302754"/>
          </a:xfrm>
        </p:spPr>
        <p:txBody>
          <a:bodyPr>
            <a:normAutofit/>
          </a:bodyPr>
          <a:lstStyle/>
          <a:p>
            <a:pPr algn="r"/>
            <a:r>
              <a:rPr lang="en-US" sz="2885" dirty="0">
                <a:solidFill>
                  <a:srgbClr val="FFC000"/>
                </a:solidFill>
                <a:latin typeface="Arial Narrow" panose="020B0606020202030204" pitchFamily="34" charset="0"/>
              </a:rPr>
              <a:t>Digital Focus Areas [DFA]</a:t>
            </a:r>
            <a:br>
              <a:rPr lang="en-US" sz="2885" dirty="0">
                <a:solidFill>
                  <a:srgbClr val="FFC000"/>
                </a:solidFill>
                <a:latin typeface="Arial Narrow" panose="020B0606020202030204" pitchFamily="34" charset="0"/>
              </a:rPr>
            </a:br>
            <a:r>
              <a:rPr lang="en-US" sz="2885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Engineering Technical Services [ETS]</a:t>
            </a:r>
            <a:endParaRPr lang="en-US" sz="2885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9793" y="954634"/>
            <a:ext cx="3314872" cy="4712315"/>
          </a:xfrm>
        </p:spPr>
        <p:txBody>
          <a:bodyPr anchor="ctr">
            <a:normAutofit/>
          </a:bodyPr>
          <a:lstStyle/>
          <a:p>
            <a:pPr marL="137160" indent="-137160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defRPr/>
            </a:pPr>
            <a:r>
              <a:rPr lang="en-US" sz="16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Digitalization</a:t>
            </a:r>
            <a:endParaRPr lang="en-US" sz="16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-137160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defRPr/>
            </a:pPr>
            <a:r>
              <a:rPr lang="en-US" sz="16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Lake / Data Warehouse</a:t>
            </a:r>
            <a:endParaRPr lang="en-US" sz="16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-137160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defRPr/>
            </a:pPr>
            <a:r>
              <a:rPr lang="en-US" sz="16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Sanitation / Data Hygiene</a:t>
            </a:r>
            <a:endParaRPr lang="en-US" sz="16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-137160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defRPr/>
            </a:pPr>
            <a:r>
              <a:rPr lang="en-US" sz="16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Conversion &amp; Data Modelling</a:t>
            </a:r>
            <a:endParaRPr lang="en-US" sz="16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-137160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defRPr/>
            </a:pPr>
            <a:r>
              <a:rPr lang="en-US" sz="16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Migration</a:t>
            </a:r>
            <a:endParaRPr lang="en-US" sz="16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395" lvl="1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</a:pPr>
            <a:r>
              <a:rPr lang="en-US" sz="16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Hardcopy to Softcopy</a:t>
            </a:r>
            <a:endParaRPr lang="en-US" sz="16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395" lvl="1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</a:pPr>
            <a:r>
              <a:rPr lang="en-US" sz="16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PDF/Native to database</a:t>
            </a:r>
            <a:endParaRPr lang="en-US" sz="16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395" lvl="1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</a:pPr>
            <a:r>
              <a:rPr lang="en-US" sz="16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Legacy system to advanced system</a:t>
            </a:r>
            <a:endParaRPr lang="en-US" sz="16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235" indent="-229235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</a:pPr>
            <a:r>
              <a:rPr lang="en-US" sz="16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data to interpreted and</a:t>
            </a:r>
            <a:br>
              <a:rPr lang="en-US" sz="16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analyzed data / Interpreted Information Databank</a:t>
            </a:r>
            <a:endParaRPr lang="en-US" sz="16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ooking at the Pros and Cons of an All-Digital Future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r="1" b="1"/>
          <a:stretch>
            <a:fillRect/>
          </a:stretch>
        </p:blipFill>
        <p:spPr bwMode="auto">
          <a:xfrm>
            <a:off x="862458" y="892204"/>
            <a:ext cx="5657878" cy="32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661" y="325158"/>
            <a:ext cx="8158994" cy="48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spc="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Digital Services</a:t>
            </a:r>
            <a:endParaRPr lang="en-US" sz="3200" spc="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662524" y="6185184"/>
            <a:ext cx="2230274" cy="389965"/>
            <a:chOff x="8662524" y="6185184"/>
            <a:chExt cx="2230274" cy="389965"/>
          </a:xfrm>
        </p:grpSpPr>
        <p:sp>
          <p:nvSpPr>
            <p:cNvPr id="6" name="Rectangle 5"/>
            <p:cNvSpPr/>
            <p:nvPr/>
          </p:nvSpPr>
          <p:spPr>
            <a:xfrm>
              <a:off x="8808931" y="6185184"/>
              <a:ext cx="2083867" cy="3899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Back to slide 2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2" descr="Arrow, left, back, previous Icon in iOS &amp; Web User Interface Multi Circle  Flat vol 1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A"/>
                </a:clrFrom>
                <a:clrTo>
                  <a:srgbClr val="FF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524" y="6185184"/>
              <a:ext cx="386661" cy="38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0+ Engineering Pictures | Download Free Images &amp; Stock Photos on Unsplas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57" y="892204"/>
            <a:ext cx="5657876" cy="33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39437" y="892203"/>
            <a:ext cx="3470906" cy="496383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5" dirty="0">
              <a:latin typeface="Franklin Gothic Book" panose="020B05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2457" y="4297145"/>
            <a:ext cx="5657877" cy="1558895"/>
          </a:xfrm>
          <a:prstGeom prst="rect">
            <a:avLst/>
          </a:prstGeom>
          <a:solidFill>
            <a:srgbClr val="37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138" y="4455550"/>
            <a:ext cx="5285846" cy="1302754"/>
          </a:xfrm>
        </p:spPr>
        <p:txBody>
          <a:bodyPr>
            <a:normAutofit/>
          </a:bodyPr>
          <a:lstStyle/>
          <a:p>
            <a:pPr algn="r"/>
            <a:r>
              <a:rPr lang="en-US" sz="2885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Digital Focus Areas [DFA]</a:t>
            </a:r>
            <a:br>
              <a:rPr lang="en-US" sz="2885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2885" dirty="0">
                <a:solidFill>
                  <a:srgbClr val="FFC000"/>
                </a:solidFill>
                <a:latin typeface="Arial Narrow" panose="020B0606020202030204" pitchFamily="34" charset="0"/>
              </a:rPr>
              <a:t>Engineering Technical Services [ETS]</a:t>
            </a:r>
            <a:endParaRPr lang="en-US" sz="2885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7457" y="969358"/>
            <a:ext cx="3432328" cy="4981517"/>
          </a:xfrm>
        </p:spPr>
        <p:txBody>
          <a:bodyPr anchor="t">
            <a:normAutofit lnSpcReduction="10000"/>
          </a:bodyPr>
          <a:lstStyle/>
          <a:p>
            <a:pPr marL="137160" indent="-137160">
              <a:lnSpc>
                <a:spcPct val="100000"/>
              </a:lnSpc>
              <a:spcBef>
                <a:spcPts val="480"/>
              </a:spcBef>
              <a:defRPr/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Asset Integrity Management (AIMs)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137160" indent="-137160">
              <a:lnSpc>
                <a:spcPct val="100000"/>
              </a:lnSpc>
              <a:spcBef>
                <a:spcPts val="480"/>
              </a:spcBef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Risk Based Inspection &amp; Studies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137160" indent="-137160">
              <a:lnSpc>
                <a:spcPct val="100000"/>
              </a:lnSpc>
              <a:spcBef>
                <a:spcPts val="480"/>
              </a:spcBef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Reliability, Availability &amp; Maintainability 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137160" indent="-137160">
              <a:lnSpc>
                <a:spcPct val="100000"/>
              </a:lnSpc>
              <a:spcBef>
                <a:spcPts val="480"/>
              </a:spcBef>
              <a:defRPr/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Failure Mode Effect &amp; Cause Analysis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137160" indent="-137160">
              <a:lnSpc>
                <a:spcPct val="100000"/>
              </a:lnSpc>
              <a:spcBef>
                <a:spcPts val="480"/>
              </a:spcBef>
              <a:defRPr/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Pipeline Integrity Management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137160" indent="-137160">
              <a:lnSpc>
                <a:spcPct val="100000"/>
              </a:lnSpc>
              <a:spcBef>
                <a:spcPts val="480"/>
              </a:spcBef>
              <a:defRPr/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Environmental Impact Assessment (EIA)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137160" indent="-137160">
              <a:lnSpc>
                <a:spcPct val="100000"/>
              </a:lnSpc>
              <a:spcBef>
                <a:spcPts val="480"/>
              </a:spcBef>
              <a:defRPr/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Journey Risk Assessment (JRA)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137160" indent="-137160">
              <a:lnSpc>
                <a:spcPct val="100000"/>
              </a:lnSpc>
              <a:spcBef>
                <a:spcPts val="480"/>
              </a:spcBef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Process Risk &amp; Safety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366395" lvl="1">
              <a:lnSpc>
                <a:spcPct val="100000"/>
              </a:lnSpc>
              <a:spcBef>
                <a:spcPts val="480"/>
              </a:spcBef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FERA, EERA, HAZID / HAZOP / SIL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366395" lvl="1">
              <a:lnSpc>
                <a:spcPct val="100000"/>
              </a:lnSpc>
              <a:spcBef>
                <a:spcPts val="480"/>
              </a:spcBef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BOW TIE, ESSA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366395" lvl="1">
              <a:lnSpc>
                <a:spcPct val="100000"/>
              </a:lnSpc>
              <a:spcBef>
                <a:spcPts val="480"/>
              </a:spcBef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Building Risk Assessment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366395" lvl="1">
              <a:lnSpc>
                <a:spcPct val="100000"/>
              </a:lnSpc>
              <a:spcBef>
                <a:spcPts val="480"/>
              </a:spcBef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Gas Dispersion Study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366395" lvl="1">
              <a:lnSpc>
                <a:spcPct val="100000"/>
              </a:lnSpc>
              <a:spcBef>
                <a:spcPts val="480"/>
              </a:spcBef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Dropped Object Analysis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marL="366395" lvl="1">
              <a:lnSpc>
                <a:spcPct val="100000"/>
              </a:lnSpc>
              <a:spcBef>
                <a:spcPts val="480"/>
              </a:spcBef>
            </a:pPr>
            <a:r>
              <a:rPr lang="en-US" sz="1605" dirty="0">
                <a:solidFill>
                  <a:srgbClr val="FFFFFF"/>
                </a:solidFill>
                <a:latin typeface="Franklin Gothic Book" panose="020B0503020102020204" pitchFamily="34" charset="0"/>
              </a:rPr>
              <a:t>Fire Water Demand</a:t>
            </a:r>
            <a:endParaRPr lang="en-US" sz="1605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081" y="895119"/>
            <a:ext cx="3501834" cy="710995"/>
          </a:xfrm>
        </p:spPr>
        <p:txBody>
          <a:bodyPr anchor="b">
            <a:normAutofit/>
          </a:bodyPr>
          <a:lstStyle/>
          <a:p>
            <a:r>
              <a:rPr lang="en-US" sz="4330" b="1" dirty="0">
                <a:latin typeface="Bernard MT Condensed" panose="02050806060905020404" pitchFamily="18" charset="77"/>
              </a:rPr>
              <a:t>Our Expertise</a:t>
            </a:r>
            <a:endParaRPr lang="en-US" sz="4330" b="1" dirty="0">
              <a:latin typeface="Bernard MT Condensed" panose="02050806060905020404" pitchFamily="18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081" y="1959294"/>
            <a:ext cx="3958219" cy="311341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445"/>
              </a:spcBef>
            </a:pPr>
            <a:r>
              <a:rPr lang="en-US" sz="1765" dirty="0">
                <a:latin typeface="Franklin Gothic Book" panose="020B0503020102020204" pitchFamily="34" charset="0"/>
              </a:rPr>
              <a:t>More than 60 combined man-years of experience in both Digital, Engineering &amp; Technical Services in Energy industry</a:t>
            </a:r>
            <a:endParaRPr lang="en-US" sz="1765" dirty="0">
              <a:latin typeface="Franklin Gothic Book" panose="020B0503020102020204" pitchFamily="34" charset="0"/>
            </a:endParaRPr>
          </a:p>
          <a:p>
            <a:pPr>
              <a:spcBef>
                <a:spcPts val="1445"/>
              </a:spcBef>
            </a:pPr>
            <a:r>
              <a:rPr lang="en-US" sz="1765" dirty="0">
                <a:latin typeface="Franklin Gothic Book" panose="020B0503020102020204" pitchFamily="34" charset="0"/>
              </a:rPr>
              <a:t>Experienced SAP Business 1 and MS Power Platforms (</a:t>
            </a:r>
            <a:r>
              <a:rPr lang="en-US" sz="1765" b="1" dirty="0">
                <a:latin typeface="Franklin Gothic Book" panose="020B0503020102020204" pitchFamily="34" charset="0"/>
              </a:rPr>
              <a:t>Power BI, Power Apps, Power Automate &amp; Power Virtual Agents) </a:t>
            </a:r>
            <a:r>
              <a:rPr lang="en-US" sz="1765" dirty="0">
                <a:latin typeface="Franklin Gothic Book" panose="020B0503020102020204" pitchFamily="34" charset="0"/>
              </a:rPr>
              <a:t>environment development and assessments capabilities</a:t>
            </a:r>
            <a:endParaRPr lang="en-US" sz="1765" b="1" dirty="0">
              <a:latin typeface="Franklin Gothic Book" panose="020B0503020102020204" pitchFamily="34" charset="0"/>
            </a:endParaRPr>
          </a:p>
          <a:p>
            <a:pPr>
              <a:spcBef>
                <a:spcPts val="1445"/>
              </a:spcBef>
            </a:pPr>
            <a:endParaRPr lang="en-US" sz="1765" b="1" dirty="0">
              <a:latin typeface="Franklin Gothic Book" panose="020B0503020102020204" pitchFamily="34" charset="0"/>
            </a:endParaRPr>
          </a:p>
        </p:txBody>
      </p:sp>
      <p:pic>
        <p:nvPicPr>
          <p:cNvPr id="3074" name="Picture 2" descr="The Digital Railroad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0" b="-2"/>
          <a:stretch>
            <a:fillRect/>
          </a:stretch>
        </p:blipFill>
        <p:spPr bwMode="auto">
          <a:xfrm>
            <a:off x="4857714" y="634314"/>
            <a:ext cx="5513967" cy="523653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113" y="799841"/>
            <a:ext cx="806273" cy="806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10572" r="15908" b="7001"/>
          <a:stretch>
            <a:fillRect/>
          </a:stretch>
        </p:blipFill>
        <p:spPr bwMode="auto">
          <a:xfrm>
            <a:off x="7696141" y="799841"/>
            <a:ext cx="1048059" cy="806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879" t="18781" r="12879" b="18611"/>
          <a:stretch>
            <a:fillRect/>
          </a:stretch>
        </p:blipFill>
        <p:spPr>
          <a:xfrm>
            <a:off x="4481545" y="799841"/>
            <a:ext cx="1698812" cy="806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6448" t="12413" r="15330" b="21587"/>
          <a:stretch>
            <a:fillRect/>
          </a:stretch>
        </p:blipFill>
        <p:spPr>
          <a:xfrm>
            <a:off x="9098955" y="799841"/>
            <a:ext cx="1151898" cy="806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111" y="144780"/>
            <a:ext cx="9464040" cy="1307766"/>
          </a:xfrm>
        </p:spPr>
        <p:txBody>
          <a:bodyPr/>
          <a:lstStyle/>
          <a:p>
            <a:r>
              <a:rPr lang="en-GB" dirty="0"/>
              <a:t>PETRONAS PAST PROJECT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5557" y="3709031"/>
            <a:ext cx="47608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E5F5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PETRONAS ENGINEERING DATA </a:t>
            </a:r>
            <a:endParaRPr lang="en-US" sz="2000" b="1" dirty="0">
              <a:solidFill>
                <a:srgbClr val="FE5F5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rgbClr val="FE5F5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MANAGEMENT SYSTEM (P-EDMS)</a:t>
            </a:r>
            <a:endParaRPr lang="en-US" sz="2000" b="1" dirty="0">
              <a:solidFill>
                <a:srgbClr val="FE5F5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78" y="2181198"/>
            <a:ext cx="4624222" cy="130776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924197" y="3709031"/>
            <a:ext cx="33230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MY" sz="2000" b="1" dirty="0">
                <a:solidFill>
                  <a:srgbClr val="FE5F5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UPSTREAM DATA QUALITY (UDQ) DASHBOARD</a:t>
            </a:r>
            <a:endParaRPr lang="en-MY" sz="2000" b="1" dirty="0">
              <a:solidFill>
                <a:srgbClr val="FE5F5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05" y="2181198"/>
            <a:ext cx="4449806" cy="130776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2"/>
          <p:cNvSpPr txBox="1"/>
          <p:nvPr/>
        </p:nvSpPr>
        <p:spPr bwMode="auto">
          <a:xfrm>
            <a:off x="2682371" y="1719327"/>
            <a:ext cx="4611012" cy="44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sz="865">
              <a:solidFill>
                <a:srgbClr val="009999"/>
              </a:solidFill>
              <a:latin typeface="Museo Sans 900" panose="02000000000000000000" pitchFamily="50" charset="0"/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36436" y="996859"/>
            <a:ext cx="6824090" cy="20275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34315" indent="-234315" algn="just">
              <a:buFont typeface="Arial" panose="020B0604020202020204" pitchFamily="34" charset="0"/>
              <a:buChar char="•"/>
              <a:defRPr/>
            </a:pPr>
            <a:r>
              <a:rPr lang="en-US" sz="1260">
                <a:solidFill>
                  <a:srgbClr val="333333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P-EDMS is an electronic and web-based Engineering Database and Management System for Projects and Plant Operations.</a:t>
            </a:r>
            <a:endParaRPr lang="en-US" sz="1260">
              <a:solidFill>
                <a:srgbClr val="333333"/>
              </a:solidFill>
              <a:latin typeface="Century Gothic" panose="020B0502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34315" indent="-234315" algn="just">
              <a:buFont typeface="Arial" panose="020B0604020202020204" pitchFamily="34" charset="0"/>
              <a:buChar char="•"/>
              <a:defRPr/>
            </a:pPr>
            <a:endParaRPr lang="en-US" sz="1260">
              <a:solidFill>
                <a:srgbClr val="333333"/>
              </a:solidFill>
              <a:latin typeface="Century Gothic" panose="020B0502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34315" indent="-234315" algn="just">
              <a:buFont typeface="Arial" panose="020B0604020202020204" pitchFamily="34" charset="0"/>
              <a:buChar char="•"/>
              <a:defRPr/>
            </a:pPr>
            <a:r>
              <a:rPr lang="en-US" sz="126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P-EDMS provide online access to the following engineering information:</a:t>
            </a:r>
            <a:endParaRPr lang="en-US" sz="126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3405" lvl="1" indent="-156210" algn="just" defTabSz="4171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6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2D drawings (P&amp;ID, Instrumentation, Electrical, Isometric </a:t>
            </a:r>
            <a:r>
              <a:rPr lang="en-US" sz="1260" err="1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US" sz="126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6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3405" lvl="1" indent="-156210" algn="just" defTabSz="4171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6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Engineering docs (Datasheets, Line List, </a:t>
            </a:r>
            <a:r>
              <a:rPr lang="en-US" sz="1260" err="1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US" sz="126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6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3405" lvl="1" indent="-156210" algn="just" defTabSz="4171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6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Models viewing online</a:t>
            </a:r>
            <a:endParaRPr lang="en-US" sz="126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17195" lvl="1" indent="0" algn="just" defTabSz="4171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6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0985" indent="-260985" algn="just" defTabSz="4171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6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P-EDMS has engineering workflows capability (EMOC, Engineering Review, Risk Assessment, PASR </a:t>
            </a:r>
            <a:r>
              <a:rPr lang="en-US" sz="1260" err="1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US" sz="126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endParaRPr lang="en-US" sz="126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081" y="611361"/>
            <a:ext cx="6756691" cy="437934"/>
          </a:xfrm>
        </p:spPr>
        <p:txBody>
          <a:bodyPr/>
          <a:lstStyle/>
          <a:p>
            <a:pPr algn="ctr"/>
            <a:r>
              <a:rPr lang="en-US" sz="1970">
                <a:latin typeface="Century Gothic" panose="020B0502020202020204" pitchFamily="34" charset="0"/>
              </a:rPr>
              <a:t>Introduction : P-EDMS</a:t>
            </a:r>
            <a:endParaRPr lang="en-US" sz="1970">
              <a:latin typeface="Century Gothic" panose="020B0502020202020204" pitchFamily="34" charset="0"/>
            </a:endParaRPr>
          </a:p>
        </p:txBody>
      </p:sp>
      <p:sp>
        <p:nvSpPr>
          <p:cNvPr id="4" name="BJPseudoFooter"/>
          <p:cNvSpPr txBox="1"/>
          <p:nvPr>
            <p:custDataLst>
              <p:tags r:id="rId1"/>
            </p:custDataLst>
          </p:nvPr>
        </p:nvSpPr>
        <p:spPr>
          <a:xfrm>
            <a:off x="1836953" y="6036209"/>
            <a:ext cx="7298895" cy="16637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4" name="AutoShape 2" descr="blob:https://web.whatsapp.com/9bb91027-8d88-45c5-a544-48cbb3a210e7"/>
          <p:cNvSpPr>
            <a:spLocks noChangeAspect="1" noChangeArrowheads="1"/>
          </p:cNvSpPr>
          <p:nvPr/>
        </p:nvSpPr>
        <p:spPr bwMode="auto">
          <a:xfrm>
            <a:off x="1860414" y="449069"/>
            <a:ext cx="250248" cy="25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074" tIns="37537" rIns="75074" bIns="37537" numCol="1" anchor="t" anchorCtr="0" compatLnSpc="1"/>
          <a:lstStyle/>
          <a:p>
            <a:pPr>
              <a:defRPr/>
            </a:pPr>
            <a:endParaRPr lang="en-US" sz="1475">
              <a:solidFill>
                <a:srgbClr val="333333"/>
              </a:solidFill>
              <a:latin typeface="Museo Sans 30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344" y="3220347"/>
            <a:ext cx="4887499" cy="3153484"/>
            <a:chOff x="460375" y="3107108"/>
            <a:chExt cx="3867045" cy="3255955"/>
          </a:xfrm>
        </p:grpSpPr>
        <p:grpSp>
          <p:nvGrpSpPr>
            <p:cNvPr id="58" name="Group 57"/>
            <p:cNvGrpSpPr/>
            <p:nvPr/>
          </p:nvGrpSpPr>
          <p:grpSpPr>
            <a:xfrm>
              <a:off x="460375" y="3107108"/>
              <a:ext cx="3645969" cy="3202212"/>
              <a:chOff x="692676" y="3441495"/>
              <a:chExt cx="3645969" cy="3202212"/>
            </a:xfrm>
          </p:grpSpPr>
          <p:pic>
            <p:nvPicPr>
              <p:cNvPr id="52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7535" y="3441495"/>
                <a:ext cx="1781110" cy="10918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676" y="3470946"/>
                <a:ext cx="1783209" cy="3172761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2128" y="4244050"/>
              <a:ext cx="2065292" cy="211901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971742" y="343520"/>
            <a:ext cx="3887439" cy="6078884"/>
            <a:chOff x="7518108" y="65723"/>
            <a:chExt cx="3644436" cy="6650631"/>
          </a:xfrm>
        </p:grpSpPr>
        <p:sp>
          <p:nvSpPr>
            <p:cNvPr id="13" name="Oval 12"/>
            <p:cNvSpPr/>
            <p:nvPr/>
          </p:nvSpPr>
          <p:spPr>
            <a:xfrm>
              <a:off x="7598504" y="5349922"/>
              <a:ext cx="378612" cy="319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785646" y="383701"/>
              <a:ext cx="0" cy="538930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Donut 13"/>
            <p:cNvSpPr/>
            <p:nvPr/>
          </p:nvSpPr>
          <p:spPr>
            <a:xfrm>
              <a:off x="7646620" y="1114762"/>
              <a:ext cx="278053" cy="278053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75">
                <a:solidFill>
                  <a:srgbClr val="333333"/>
                </a:solidFill>
                <a:latin typeface="Museo Sans 300"/>
              </a:endParaRPr>
            </a:p>
          </p:txBody>
        </p:sp>
        <p:sp>
          <p:nvSpPr>
            <p:cNvPr id="15" name="Donut 14"/>
            <p:cNvSpPr/>
            <p:nvPr/>
          </p:nvSpPr>
          <p:spPr>
            <a:xfrm>
              <a:off x="7646620" y="1742111"/>
              <a:ext cx="278053" cy="278053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75">
                <a:solidFill>
                  <a:srgbClr val="333333"/>
                </a:solidFill>
                <a:latin typeface="Museo Sans 300"/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7646620" y="4110325"/>
              <a:ext cx="278053" cy="278053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75">
                <a:solidFill>
                  <a:srgbClr val="333333"/>
                </a:solidFill>
                <a:latin typeface="Museo Sans 30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84995" y="432127"/>
              <a:ext cx="2221125" cy="558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905">
                  <a:solidFill>
                    <a:srgbClr val="434342"/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EDMS initiated through Skill Rationalization (SR) Project under R&amp;T Division</a:t>
              </a:r>
              <a:endParaRPr lang="en-US" sz="905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322589" y="1171694"/>
              <a:ext cx="1646617" cy="252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en-US" sz="905">
                  <a:solidFill>
                    <a:srgbClr val="434342"/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P-EDMS Establishment in GTS</a:t>
              </a:r>
              <a:endParaRPr lang="en-US" sz="905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47648" y="1618310"/>
              <a:ext cx="2235302" cy="405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905">
                  <a:solidFill>
                    <a:srgbClr val="434342"/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MSSA established between PETRONAS and HEXAGON as the OEM </a:t>
              </a:r>
              <a:endParaRPr lang="en-US" sz="905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67281" y="2380908"/>
              <a:ext cx="2563233" cy="558559"/>
            </a:xfrm>
            <a:prstGeom prst="rect">
              <a:avLst/>
            </a:prstGeom>
            <a:ln>
              <a:solidFill>
                <a:schemeClr val="tx2"/>
              </a:solidFill>
              <a:prstDash val="dashDot"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ts val="1095"/>
                </a:spcAft>
                <a:defRPr/>
              </a:pPr>
              <a:r>
                <a:rPr lang="en-US" sz="905" b="1" i="1">
                  <a:solidFill>
                    <a:srgbClr val="333333"/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P-EDMS is endorsed by PETRONAS MC as a standardized engineering solution Group wide</a:t>
              </a:r>
              <a:endParaRPr lang="en-US" sz="905" b="1" i="1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3271" y="3160118"/>
              <a:ext cx="2282850" cy="558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905">
                  <a:solidFill>
                    <a:srgbClr val="434342"/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PETRONAS Material Reference Coding (PMRC) developed replacing Shell MESC for Piping Class</a:t>
              </a:r>
              <a:endParaRPr lang="en-US" sz="905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23270" y="4068979"/>
              <a:ext cx="2386595" cy="405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905">
                  <a:solidFill>
                    <a:srgbClr val="434342"/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P-EDMS deployed in over 30 Projects &amp; Operations site (Upstream &amp; Downstream)</a:t>
              </a:r>
              <a:endParaRPr lang="en-US" sz="905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184995" y="65723"/>
              <a:ext cx="1976733" cy="2429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150">
                  <a:solidFill>
                    <a:srgbClr val="FFFFFF"/>
                  </a:solidFill>
                  <a:latin typeface="Museo Sans 300"/>
                </a:rPr>
                <a:t>Key Milestone</a:t>
              </a:r>
              <a:endParaRPr lang="en-US" sz="1150">
                <a:solidFill>
                  <a:srgbClr val="FFFFFF"/>
                </a:solidFill>
                <a:latin typeface="Museo Sans 30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524020" y="439833"/>
              <a:ext cx="535075" cy="319256"/>
              <a:chOff x="5683503" y="960650"/>
              <a:chExt cx="586546" cy="349967"/>
            </a:xfrm>
          </p:grpSpPr>
          <p:sp>
            <p:nvSpPr>
              <p:cNvPr id="9" name="Flowchart: Connector 8"/>
              <p:cNvSpPr/>
              <p:nvPr/>
            </p:nvSpPr>
            <p:spPr>
              <a:xfrm>
                <a:off x="5765153" y="960650"/>
                <a:ext cx="410287" cy="349967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30">
                  <a:solidFill>
                    <a:srgbClr val="FFFFFF"/>
                  </a:solidFill>
                  <a:latin typeface="Museo Sans 30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683503" y="1004719"/>
                <a:ext cx="586546" cy="277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905">
                    <a:solidFill>
                      <a:srgbClr val="FFFFFF"/>
                    </a:solidFill>
                    <a:latin typeface="Museo Sans 300"/>
                  </a:rPr>
                  <a:t>2008</a:t>
                </a:r>
                <a:endParaRPr lang="en-US" sz="905">
                  <a:solidFill>
                    <a:srgbClr val="FFFFFF"/>
                  </a:solidFill>
                  <a:latin typeface="Museo Sans 30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524020" y="1103397"/>
              <a:ext cx="535075" cy="319256"/>
              <a:chOff x="5683503" y="960650"/>
              <a:chExt cx="586546" cy="349967"/>
            </a:xfrm>
          </p:grpSpPr>
          <p:sp>
            <p:nvSpPr>
              <p:cNvPr id="38" name="Flowchart: Connector 37"/>
              <p:cNvSpPr/>
              <p:nvPr/>
            </p:nvSpPr>
            <p:spPr>
              <a:xfrm>
                <a:off x="5765153" y="960650"/>
                <a:ext cx="410287" cy="349967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30">
                  <a:solidFill>
                    <a:srgbClr val="FFFFFF"/>
                  </a:solidFill>
                  <a:latin typeface="Museo Sans 30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683503" y="1004719"/>
                <a:ext cx="586546" cy="277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905">
                    <a:solidFill>
                      <a:srgbClr val="FFFFFF"/>
                    </a:solidFill>
                    <a:latin typeface="Museo Sans 300"/>
                  </a:rPr>
                  <a:t>2011</a:t>
                </a:r>
                <a:endParaRPr lang="en-US" sz="905">
                  <a:solidFill>
                    <a:srgbClr val="FFFFFF"/>
                  </a:solidFill>
                  <a:latin typeface="Museo Sans 30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524020" y="1703887"/>
              <a:ext cx="535075" cy="319256"/>
              <a:chOff x="5683503" y="960650"/>
              <a:chExt cx="586546" cy="349967"/>
            </a:xfrm>
          </p:grpSpPr>
          <p:sp>
            <p:nvSpPr>
              <p:cNvPr id="42" name="Flowchart: Connector 41"/>
              <p:cNvSpPr/>
              <p:nvPr/>
            </p:nvSpPr>
            <p:spPr>
              <a:xfrm>
                <a:off x="5765153" y="960650"/>
                <a:ext cx="410287" cy="349967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30">
                  <a:solidFill>
                    <a:srgbClr val="FFFFFF"/>
                  </a:solidFill>
                  <a:latin typeface="Museo Sans 30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683503" y="1004719"/>
                <a:ext cx="586546" cy="277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905">
                    <a:solidFill>
                      <a:srgbClr val="FFFFFF"/>
                    </a:solidFill>
                    <a:latin typeface="Museo Sans 300"/>
                  </a:rPr>
                  <a:t>2012</a:t>
                </a:r>
                <a:endParaRPr lang="en-US" sz="905">
                  <a:solidFill>
                    <a:srgbClr val="FFFFFF"/>
                  </a:solidFill>
                  <a:latin typeface="Museo Sans 30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524020" y="2432579"/>
              <a:ext cx="535075" cy="319256"/>
              <a:chOff x="5683503" y="960650"/>
              <a:chExt cx="586546" cy="349967"/>
            </a:xfrm>
          </p:grpSpPr>
          <p:sp>
            <p:nvSpPr>
              <p:cNvPr id="45" name="Flowchart: Connector 44"/>
              <p:cNvSpPr/>
              <p:nvPr/>
            </p:nvSpPr>
            <p:spPr>
              <a:xfrm>
                <a:off x="5765153" y="960650"/>
                <a:ext cx="410287" cy="349967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30">
                  <a:solidFill>
                    <a:srgbClr val="FFFFFF"/>
                  </a:solidFill>
                  <a:latin typeface="Museo Sans 30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683503" y="1004719"/>
                <a:ext cx="586546" cy="277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905">
                    <a:solidFill>
                      <a:srgbClr val="FFFFFF"/>
                    </a:solidFill>
                    <a:latin typeface="Museo Sans 300"/>
                  </a:rPr>
                  <a:t>2014</a:t>
                </a:r>
                <a:endParaRPr lang="en-US" sz="905">
                  <a:solidFill>
                    <a:srgbClr val="FFFFFF"/>
                  </a:solidFill>
                  <a:latin typeface="Museo Sans 30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524020" y="3213129"/>
              <a:ext cx="535075" cy="319256"/>
              <a:chOff x="5683503" y="960650"/>
              <a:chExt cx="586546" cy="349967"/>
            </a:xfrm>
          </p:grpSpPr>
          <p:sp>
            <p:nvSpPr>
              <p:cNvPr id="48" name="Flowchart: Connector 47"/>
              <p:cNvSpPr/>
              <p:nvPr/>
            </p:nvSpPr>
            <p:spPr>
              <a:xfrm>
                <a:off x="5765153" y="960650"/>
                <a:ext cx="410287" cy="349967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30">
                  <a:solidFill>
                    <a:srgbClr val="FFFFFF"/>
                  </a:solidFill>
                  <a:latin typeface="Museo Sans 30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683503" y="1004719"/>
                <a:ext cx="586546" cy="277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905">
                    <a:solidFill>
                      <a:srgbClr val="FFFFFF"/>
                    </a:solidFill>
                    <a:latin typeface="Museo Sans 300"/>
                  </a:rPr>
                  <a:t>2015</a:t>
                </a:r>
                <a:endParaRPr lang="en-US" sz="905">
                  <a:solidFill>
                    <a:srgbClr val="FFFFFF"/>
                  </a:solidFill>
                  <a:latin typeface="Museo Sans 30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7524020" y="4058196"/>
              <a:ext cx="535075" cy="319256"/>
              <a:chOff x="5683503" y="960650"/>
              <a:chExt cx="586546" cy="349967"/>
            </a:xfrm>
          </p:grpSpPr>
          <p:sp>
            <p:nvSpPr>
              <p:cNvPr id="56" name="Flowchart: Connector 55"/>
              <p:cNvSpPr/>
              <p:nvPr/>
            </p:nvSpPr>
            <p:spPr>
              <a:xfrm>
                <a:off x="5765153" y="960650"/>
                <a:ext cx="410287" cy="349967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30">
                  <a:solidFill>
                    <a:srgbClr val="FFFFFF"/>
                  </a:solidFill>
                  <a:latin typeface="Museo Sans 30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683503" y="1004719"/>
                <a:ext cx="586546" cy="277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905">
                    <a:solidFill>
                      <a:srgbClr val="FFFFFF"/>
                    </a:solidFill>
                    <a:latin typeface="Museo Sans 300"/>
                  </a:rPr>
                  <a:t>2017</a:t>
                </a:r>
                <a:endParaRPr lang="en-US" sz="905">
                  <a:solidFill>
                    <a:srgbClr val="FFFFFF"/>
                  </a:solidFill>
                  <a:latin typeface="Museo Sans 30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518108" y="5404275"/>
              <a:ext cx="535075" cy="25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905">
                  <a:solidFill>
                    <a:srgbClr val="FFFFFF"/>
                  </a:solidFill>
                  <a:latin typeface="Museo Sans 300"/>
                </a:rPr>
                <a:t>2022</a:t>
              </a:r>
              <a:endParaRPr lang="en-US" sz="905">
                <a:solidFill>
                  <a:srgbClr val="FFFFFF"/>
                </a:solidFill>
                <a:latin typeface="Museo Sans 30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3016" y="4783289"/>
              <a:ext cx="3059528" cy="193306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1444" y="610946"/>
            <a:ext cx="10009913" cy="630616"/>
          </a:xfrm>
        </p:spPr>
        <p:txBody>
          <a:bodyPr>
            <a:normAutofit fontScale="97500" lnSpcReduction="10000"/>
          </a:bodyPr>
          <a:lstStyle/>
          <a:p>
            <a:r>
              <a:rPr lang="en-US" altLang="ko-KR">
                <a:solidFill>
                  <a:srgbClr val="00B1A9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P-EDMS</a:t>
            </a:r>
            <a:endParaRPr lang="ko-KR" altLang="en-US">
              <a:solidFill>
                <a:srgbClr val="00B1A9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09790" y="1153682"/>
            <a:ext cx="5255204" cy="315309"/>
          </a:xfrm>
        </p:spPr>
        <p:txBody>
          <a:bodyPr>
            <a:normAutofit fontScale="80000" lnSpcReduction="10000"/>
          </a:bodyPr>
          <a:lstStyle/>
          <a:p>
            <a:pPr lvl="0"/>
            <a:r>
              <a:rPr lang="en-US" altLang="ko-KR">
                <a:solidFill>
                  <a:srgbClr val="00B1A9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PETRONAS Engineering Data Management System</a:t>
            </a:r>
            <a:endParaRPr lang="en-US" altLang="ko-KR">
              <a:solidFill>
                <a:srgbClr val="00B1A9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1703" y="1642677"/>
            <a:ext cx="3616176" cy="211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60">
                <a:solidFill>
                  <a:srgbClr val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P-EDMS</a:t>
            </a:r>
            <a:r>
              <a:rPr lang="en-US" altLang="ko-KR" sz="146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altLang="ko-KR" sz="1460" b="1">
                <a:solidFill>
                  <a:schemeClr val="accent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manage Engineering Data throughout its lifecycle</a:t>
            </a:r>
            <a:r>
              <a:rPr lang="en-US" altLang="ko-KR" sz="146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.</a:t>
            </a:r>
            <a:endParaRPr lang="en-US" altLang="ko-KR" sz="146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en-US" altLang="ko-KR" sz="1460">
                <a:solidFill>
                  <a:srgbClr val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It supports:</a:t>
            </a:r>
            <a:endParaRPr lang="en-US" altLang="ko-KR" sz="146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marL="208280" indent="-208280">
              <a:buFont typeface="Arial" panose="020B0604020202020204" pitchFamily="34" charset="0"/>
              <a:buChar char="•"/>
            </a:pPr>
            <a:r>
              <a:rPr lang="en-US" altLang="ko-KR" sz="1460">
                <a:solidFill>
                  <a:srgbClr val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Engineering Document Management</a:t>
            </a:r>
            <a:endParaRPr lang="en-US" altLang="ko-KR" sz="1460">
              <a:solidFill>
                <a:srgbClr val="00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marL="208280" indent="-208280">
              <a:buFont typeface="Arial" panose="020B0604020202020204" pitchFamily="34" charset="0"/>
              <a:buChar char="•"/>
            </a:pPr>
            <a:r>
              <a:rPr lang="en-US" altLang="ko-KR" sz="1460">
                <a:solidFill>
                  <a:srgbClr val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Engineering Changes</a:t>
            </a:r>
            <a:endParaRPr lang="en-US" altLang="ko-KR" sz="1460">
              <a:solidFill>
                <a:srgbClr val="00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marL="208280" indent="-208280">
              <a:buFont typeface="Arial" panose="020B0604020202020204" pitchFamily="34" charset="0"/>
              <a:buChar char="•"/>
            </a:pPr>
            <a:r>
              <a:rPr lang="en-US" altLang="ko-KR" sz="1460">
                <a:solidFill>
                  <a:srgbClr val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Engineering 3D/2D View</a:t>
            </a:r>
            <a:endParaRPr lang="en-US" altLang="ko-KR" sz="1460">
              <a:solidFill>
                <a:srgbClr val="00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marL="208280" indent="-208280">
              <a:buFont typeface="Arial" panose="020B0604020202020204" pitchFamily="34" charset="0"/>
              <a:buChar char="•"/>
            </a:pPr>
            <a:r>
              <a:rPr lang="en-US" altLang="ko-KR" sz="1460">
                <a:solidFill>
                  <a:srgbClr val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Integration with other systems</a:t>
            </a:r>
            <a:endParaRPr lang="en-US" altLang="ko-KR" sz="1460">
              <a:solidFill>
                <a:srgbClr val="00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marL="208280" indent="-208280">
              <a:buFont typeface="Arial" panose="020B0604020202020204" pitchFamily="34" charset="0"/>
              <a:buChar char="•"/>
            </a:pPr>
            <a:r>
              <a:rPr lang="en-US" altLang="ko-KR" sz="1460">
                <a:solidFill>
                  <a:srgbClr val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Mobility Access</a:t>
            </a:r>
            <a:endParaRPr lang="en-US" altLang="ko-KR" sz="1460">
              <a:solidFill>
                <a:srgbClr val="00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444" y="4333989"/>
            <a:ext cx="3755202" cy="122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75">
                <a:solidFill>
                  <a:srgbClr val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User can login to </a:t>
            </a:r>
            <a:r>
              <a:rPr lang="en-US" altLang="ko-KR" sz="1475" b="1">
                <a:solidFill>
                  <a:schemeClr val="accent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P-EDMS via web-portal from</a:t>
            </a:r>
            <a:r>
              <a:rPr lang="en-US" altLang="ko-KR" sz="1475">
                <a:solidFill>
                  <a:schemeClr val="accent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altLang="ko-KR" sz="1475">
                <a:solidFill>
                  <a:srgbClr val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anywhere with internet connection. Easy to search, navigate, view 3D model without installation </a:t>
            </a:r>
            <a:endParaRPr lang="en-US" altLang="ko-KR" sz="1475">
              <a:solidFill>
                <a:srgbClr val="00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893981" y="3344299"/>
            <a:ext cx="1192915" cy="1126431"/>
          </a:xfrm>
          <a:prstGeom prst="ellipse">
            <a:avLst/>
          </a:prstGeom>
          <a:solidFill>
            <a:srgbClr val="007F7B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6" name="Block Arc 14"/>
          <p:cNvSpPr/>
          <p:nvPr/>
        </p:nvSpPr>
        <p:spPr>
          <a:xfrm rot="16200000">
            <a:off x="4265514" y="3533155"/>
            <a:ext cx="472715" cy="505995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5071" y="4044797"/>
            <a:ext cx="1045773" cy="29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15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Web Client</a:t>
            </a:r>
            <a:endParaRPr lang="ko-KR" altLang="en-US" sz="1315" b="1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JPseudoFooter"/>
          <p:cNvSpPr txBox="1"/>
          <p:nvPr>
            <p:custDataLst>
              <p:tags r:id="rId1"/>
            </p:custDataLst>
          </p:nvPr>
        </p:nvSpPr>
        <p:spPr>
          <a:xfrm>
            <a:off x="620471" y="6036209"/>
            <a:ext cx="9731859" cy="16637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idx="1"/>
          </p:nvPr>
        </p:nvSpPr>
        <p:spPr/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176" y="2248372"/>
            <a:ext cx="4189803" cy="30751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rapezoid 121"/>
          <p:cNvSpPr/>
          <p:nvPr/>
        </p:nvSpPr>
        <p:spPr>
          <a:xfrm>
            <a:off x="990046" y="3204579"/>
            <a:ext cx="1410998" cy="640736"/>
          </a:xfrm>
          <a:prstGeom prst="trapezoid">
            <a:avLst>
              <a:gd name="adj" fmla="val 38938"/>
            </a:avLst>
          </a:prstGeom>
          <a:gradFill>
            <a:gsLst>
              <a:gs pos="0">
                <a:schemeClr val="accent4">
                  <a:lumMod val="75000"/>
                </a:schemeClr>
              </a:gs>
              <a:gs pos="5000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43" name="Pentagon 42"/>
          <p:cNvSpPr/>
          <p:nvPr/>
        </p:nvSpPr>
        <p:spPr>
          <a:xfrm>
            <a:off x="7929923" y="4906310"/>
            <a:ext cx="1801784" cy="250248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</a:rPr>
              <a:t>Governance</a:t>
            </a:r>
            <a:endParaRPr lang="en-US" sz="1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8" name="Pentagon 117"/>
          <p:cNvSpPr/>
          <p:nvPr/>
        </p:nvSpPr>
        <p:spPr>
          <a:xfrm>
            <a:off x="6400290" y="4906310"/>
            <a:ext cx="1801784" cy="250248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</a:rPr>
              <a:t>Metrics</a:t>
            </a:r>
            <a:endParaRPr lang="en-US" sz="1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Trapezoid 92"/>
          <p:cNvSpPr/>
          <p:nvPr/>
        </p:nvSpPr>
        <p:spPr>
          <a:xfrm rot="16200000">
            <a:off x="6969867" y="2314184"/>
            <a:ext cx="2226282" cy="466696"/>
          </a:xfrm>
          <a:prstGeom prst="trapezoid">
            <a:avLst>
              <a:gd name="adj" fmla="val 72234"/>
            </a:avLst>
          </a:prstGeom>
          <a:gradFill>
            <a:gsLst>
              <a:gs pos="0">
                <a:schemeClr val="accent4">
                  <a:lumMod val="75000"/>
                </a:schemeClr>
              </a:gs>
              <a:gs pos="5000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60" name="Rounded Rectangle 59"/>
          <p:cNvSpPr/>
          <p:nvPr/>
        </p:nvSpPr>
        <p:spPr>
          <a:xfrm rot="16200000">
            <a:off x="6723064" y="2441897"/>
            <a:ext cx="2480451" cy="21801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66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15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Enterprise Service Bus (ESB)</a:t>
            </a:r>
            <a:endParaRPr lang="en-SG" sz="1150" ker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8316356" y="1287535"/>
            <a:ext cx="1436077" cy="2503594"/>
          </a:xfrm>
          <a:prstGeom prst="roundRect">
            <a:avLst>
              <a:gd name="adj" fmla="val 12434"/>
            </a:avLst>
          </a:prstGeom>
          <a:solidFill>
            <a:srgbClr val="660033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endParaRPr lang="en-SG" sz="11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990048" y="1284088"/>
            <a:ext cx="1449841" cy="1981607"/>
          </a:xfrm>
          <a:prstGeom prst="roundRect">
            <a:avLst>
              <a:gd name="adj" fmla="val 12434"/>
            </a:avLst>
          </a:prstGeom>
          <a:solidFill>
            <a:srgbClr val="009999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endParaRPr lang="en-SG" sz="11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1"/>
          <a:srcRect b="28373"/>
          <a:stretch>
            <a:fillRect/>
          </a:stretch>
        </p:blipFill>
        <p:spPr>
          <a:xfrm>
            <a:off x="904434" y="5282554"/>
            <a:ext cx="8925505" cy="4611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616903" y="1374558"/>
            <a:ext cx="1540236" cy="473711"/>
          </a:xfrm>
          <a:prstGeom prst="roundRect">
            <a:avLst/>
          </a:prstGeom>
          <a:solidFill>
            <a:srgbClr val="009999"/>
          </a:solidFill>
          <a:ln>
            <a:solidFill>
              <a:srgbClr val="00666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r>
              <a:rPr lang="en-US" sz="1150" kern="0">
                <a:solidFill>
                  <a:prstClr val="white"/>
                </a:solidFill>
                <a:latin typeface="Calibri" panose="020F0502020204030204"/>
              </a:rPr>
              <a:t>Completion Tracking System (P-CTS)</a:t>
            </a:r>
            <a:endParaRPr lang="en-SG" sz="11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44893" y="3864130"/>
            <a:ext cx="8315648" cy="610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algn="ctr"/>
            <a:endParaRPr lang="en-US" sz="115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algn="ctr"/>
            <a:endParaRPr lang="en-US" sz="115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1941" y="3854244"/>
            <a:ext cx="8770493" cy="138205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5"/>
          </a:p>
        </p:txBody>
      </p:sp>
      <p:sp>
        <p:nvSpPr>
          <p:cNvPr id="67" name="TextBox 66"/>
          <p:cNvSpPr txBox="1"/>
          <p:nvPr/>
        </p:nvSpPr>
        <p:spPr>
          <a:xfrm>
            <a:off x="1144131" y="4279471"/>
            <a:ext cx="7964321" cy="23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5"/>
              <a:t>ENGINEERING DESIGN BASIS – Asset Data / Drawings / Documents / 3D / P&amp;ID / PMRC</a:t>
            </a:r>
            <a:endParaRPr lang="en-US" sz="905"/>
          </a:p>
        </p:txBody>
      </p:sp>
      <p:sp>
        <p:nvSpPr>
          <p:cNvPr id="2" name="TextBox 1"/>
          <p:cNvSpPr txBox="1"/>
          <p:nvPr/>
        </p:nvSpPr>
        <p:spPr>
          <a:xfrm>
            <a:off x="1452999" y="4483956"/>
            <a:ext cx="1632529" cy="359236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numCol="1" rtlCol="0" anchor="t">
            <a:noAutofit/>
          </a:bodyPr>
          <a:lstStyle/>
          <a:p>
            <a:r>
              <a:rPr lang="en-US" sz="865">
                <a:solidFill>
                  <a:srgbClr val="000000"/>
                </a:solidFill>
              </a:rPr>
              <a:t>Capital Project &amp; Engineering Management</a:t>
            </a:r>
            <a:endParaRPr lang="en-US" sz="865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075521" y="4492774"/>
            <a:ext cx="2092703" cy="350419"/>
          </a:xfrm>
          <a:prstGeom prst="rect">
            <a:avLst/>
          </a:prstGeom>
          <a:gradFill flip="none" rotWithShape="1">
            <a:gsLst>
              <a:gs pos="0">
                <a:srgbClr val="99FF99"/>
              </a:gs>
              <a:gs pos="61000">
                <a:srgbClr val="CC9900"/>
              </a:gs>
              <a:gs pos="83000">
                <a:srgbClr val="D96E05"/>
              </a:gs>
              <a:gs pos="100000">
                <a:srgbClr val="D96E05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t"/>
          <a:lstStyle>
            <a:defPPr>
              <a:defRPr lang="en-GB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875">
                <a:solidFill>
                  <a:srgbClr val="000000"/>
                </a:solidFill>
                <a:latin typeface="+mj-lt"/>
              </a:rPr>
              <a:t>Plant Change Project</a:t>
            </a:r>
            <a:endParaRPr lang="en-US" sz="875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en-US" sz="875">
                <a:solidFill>
                  <a:srgbClr val="000000"/>
                </a:solidFill>
                <a:latin typeface="+mj-lt"/>
              </a:rPr>
              <a:t> Management</a:t>
            </a:r>
            <a:endParaRPr lang="en-US" sz="875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19073" y="4492774"/>
            <a:ext cx="4933359" cy="350419"/>
          </a:xfrm>
          <a:prstGeom prst="rect">
            <a:avLst/>
          </a:prstGeom>
          <a:solidFill>
            <a:srgbClr val="D96E05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numCol="2" rtlCol="0" anchor="t">
            <a:noAutofit/>
          </a:bodyPr>
          <a:lstStyle/>
          <a:p>
            <a:pPr fontAlgn="t"/>
            <a:r>
              <a:rPr lang="en-US" sz="865">
                <a:solidFill>
                  <a:srgbClr val="000000"/>
                </a:solidFill>
              </a:rPr>
              <a:t>Drawing Office Service Request</a:t>
            </a:r>
            <a:endParaRPr lang="en-US" sz="865">
              <a:solidFill>
                <a:srgbClr val="000000"/>
              </a:solidFill>
            </a:endParaRPr>
          </a:p>
          <a:p>
            <a:pPr fontAlgn="t"/>
            <a:r>
              <a:rPr lang="en-US" sz="865">
                <a:solidFill>
                  <a:srgbClr val="000000"/>
                </a:solidFill>
              </a:rPr>
              <a:t>Work pack Management</a:t>
            </a:r>
            <a:endParaRPr lang="en-US" sz="865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0048" y="4085222"/>
            <a:ext cx="436245" cy="7835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dist"/>
            <a:r>
              <a:rPr lang="en-US" sz="1645" b="1">
                <a:solidFill>
                  <a:schemeClr val="tx2">
                    <a:lumMod val="50000"/>
                  </a:schemeClr>
                </a:solidFill>
              </a:rPr>
              <a:t>P-EDMS</a:t>
            </a:r>
            <a:endParaRPr lang="en-US" sz="1315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6" name="Pentagon 45"/>
          <p:cNvSpPr/>
          <p:nvPr/>
        </p:nvSpPr>
        <p:spPr>
          <a:xfrm>
            <a:off x="981940" y="817922"/>
            <a:ext cx="8925505" cy="325432"/>
          </a:xfrm>
          <a:prstGeom prst="homePlate">
            <a:avLst/>
          </a:prstGeom>
          <a:solidFill>
            <a:srgbClr val="009999"/>
          </a:solidFill>
          <a:ln>
            <a:solidFill>
              <a:srgbClr val="00666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15" b="1">
                <a:solidFill>
                  <a:schemeClr val="bg1"/>
                </a:solidFill>
              </a:rPr>
              <a:t>P-EDMS Blueprint</a:t>
            </a:r>
            <a:endParaRPr lang="en-IN" sz="1315" b="1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3343" y="1282515"/>
            <a:ext cx="1103094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>
                <a:solidFill>
                  <a:schemeClr val="bg1"/>
                </a:solidFill>
                <a:latin typeface="Calibri" panose="020F0502020204030204" pitchFamily="34" charset="0"/>
              </a:rPr>
              <a:t>Engineering Design Tools</a:t>
            </a:r>
            <a:endParaRPr lang="en-US" sz="115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079964" y="1760755"/>
            <a:ext cx="1244142" cy="2001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r>
              <a:rPr lang="en-US" sz="1150" kern="0">
                <a:solidFill>
                  <a:schemeClr val="tx1"/>
                </a:solidFill>
                <a:latin typeface="Calibri" panose="020F0502020204030204"/>
              </a:rPr>
              <a:t>SPPID</a:t>
            </a:r>
            <a:endParaRPr lang="en-SG" sz="1150" kern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079964" y="2628175"/>
            <a:ext cx="1244142" cy="2001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r>
              <a:rPr lang="en-US" sz="1150" kern="0">
                <a:solidFill>
                  <a:schemeClr val="tx1"/>
                </a:solidFill>
                <a:latin typeface="Calibri" panose="020F0502020204030204"/>
              </a:rPr>
              <a:t>SPEL</a:t>
            </a:r>
            <a:endParaRPr lang="en-SG" sz="1150" kern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079964" y="2349563"/>
            <a:ext cx="1244142" cy="2001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r>
              <a:rPr lang="en-US" sz="1150" kern="0">
                <a:solidFill>
                  <a:schemeClr val="tx1"/>
                </a:solidFill>
                <a:latin typeface="Calibri" panose="020F0502020204030204"/>
              </a:rPr>
              <a:t>SPI</a:t>
            </a:r>
            <a:endParaRPr lang="en-SG" sz="1150" kern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079964" y="2052739"/>
            <a:ext cx="1244142" cy="2001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r>
              <a:rPr lang="en-US" sz="1150" kern="0">
                <a:solidFill>
                  <a:schemeClr val="tx1"/>
                </a:solidFill>
                <a:latin typeface="Calibri" panose="020F0502020204030204"/>
              </a:rPr>
              <a:t>3D</a:t>
            </a:r>
            <a:endParaRPr lang="en-SG" sz="1150" kern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091218" y="2905216"/>
            <a:ext cx="1244142" cy="2001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r>
              <a:rPr lang="en-US" sz="1150" kern="0">
                <a:solidFill>
                  <a:schemeClr val="tx1"/>
                </a:solidFill>
                <a:latin typeface="Calibri" panose="020F0502020204030204"/>
              </a:rPr>
              <a:t>CAD</a:t>
            </a:r>
            <a:endParaRPr lang="en-SG" sz="1150" kern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350941" y="1293627"/>
            <a:ext cx="1362004" cy="26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>
                <a:solidFill>
                  <a:schemeClr val="bg1"/>
                </a:solidFill>
                <a:latin typeface="Calibri" panose="020F0502020204030204" pitchFamily="34" charset="0"/>
              </a:rPr>
              <a:t>Enterprise System</a:t>
            </a:r>
            <a:endParaRPr lang="en-US" sz="115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069" y="3488373"/>
            <a:ext cx="837284" cy="837284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50" y="3496467"/>
            <a:ext cx="837284" cy="83728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59" y="3497669"/>
            <a:ext cx="837284" cy="837284"/>
          </a:xfrm>
          <a:prstGeom prst="rect">
            <a:avLst/>
          </a:prstGeom>
        </p:spPr>
      </p:pic>
      <p:sp>
        <p:nvSpPr>
          <p:cNvPr id="31" name="Right Arrow 30"/>
          <p:cNvSpPr/>
          <p:nvPr/>
        </p:nvSpPr>
        <p:spPr>
          <a:xfrm>
            <a:off x="3837119" y="3660674"/>
            <a:ext cx="531674" cy="42358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70">
              <a:solidFill>
                <a:srgbClr val="000000"/>
              </a:solidFill>
            </a:endParaRPr>
          </a:p>
        </p:txBody>
      </p:sp>
      <p:sp>
        <p:nvSpPr>
          <p:cNvPr id="91" name="Right Arrow 90"/>
          <p:cNvSpPr/>
          <p:nvPr/>
        </p:nvSpPr>
        <p:spPr>
          <a:xfrm>
            <a:off x="5987608" y="3660674"/>
            <a:ext cx="531674" cy="42358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70">
              <a:solidFill>
                <a:srgbClr val="000000"/>
              </a:solidFill>
            </a:endParaRPr>
          </a:p>
        </p:txBody>
      </p:sp>
      <p:cxnSp>
        <p:nvCxnSpPr>
          <p:cNvPr id="34" name="Elbow Connector 33"/>
          <p:cNvCxnSpPr>
            <a:stCxn id="60" idx="0"/>
            <a:endCxn id="89" idx="0"/>
          </p:cNvCxnSpPr>
          <p:nvPr/>
        </p:nvCxnSpPr>
        <p:spPr>
          <a:xfrm rot="10800000" flipV="1">
            <a:off x="7328691" y="2550902"/>
            <a:ext cx="525593" cy="945563"/>
          </a:xfrm>
          <a:prstGeom prst="bentConnector4">
            <a:avLst>
              <a:gd name="adj1" fmla="val 99987"/>
              <a:gd name="adj2" fmla="val 5576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flipH="1">
            <a:off x="4812300" y="2641035"/>
            <a:ext cx="784544" cy="78454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98" name="TextBox 97"/>
          <p:cNvSpPr txBox="1"/>
          <p:nvPr/>
        </p:nvSpPr>
        <p:spPr>
          <a:xfrm>
            <a:off x="4772210" y="2939208"/>
            <a:ext cx="858499" cy="394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98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Handover &amp; Validation</a:t>
            </a:r>
            <a:endParaRPr lang="ko-KR" altLang="en-US" sz="985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Frame 17"/>
          <p:cNvSpPr/>
          <p:nvPr/>
        </p:nvSpPr>
        <p:spPr>
          <a:xfrm>
            <a:off x="5095220" y="2713059"/>
            <a:ext cx="227312" cy="2273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>
              <a:solidFill>
                <a:schemeClr val="tx1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 flipH="1">
            <a:off x="6912022" y="2637542"/>
            <a:ext cx="784544" cy="78454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103" name="TextBox 102"/>
          <p:cNvSpPr txBox="1"/>
          <p:nvPr/>
        </p:nvSpPr>
        <p:spPr>
          <a:xfrm>
            <a:off x="6871932" y="3011597"/>
            <a:ext cx="858499" cy="243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98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O&amp;M Data</a:t>
            </a:r>
            <a:endParaRPr lang="ko-KR" altLang="en-US" sz="985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717" y="2659595"/>
            <a:ext cx="377249" cy="385694"/>
          </a:xfrm>
          <a:prstGeom prst="rect">
            <a:avLst/>
          </a:prstGeom>
        </p:spPr>
      </p:pic>
      <p:sp>
        <p:nvSpPr>
          <p:cNvPr id="107" name="Oval 106"/>
          <p:cNvSpPr/>
          <p:nvPr/>
        </p:nvSpPr>
        <p:spPr>
          <a:xfrm flipH="1">
            <a:off x="2640767" y="2628984"/>
            <a:ext cx="784544" cy="78454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108" name="TextBox 107"/>
          <p:cNvSpPr txBox="1"/>
          <p:nvPr/>
        </p:nvSpPr>
        <p:spPr>
          <a:xfrm>
            <a:off x="2600678" y="2927157"/>
            <a:ext cx="858499" cy="394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98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Project &amp; Change</a:t>
            </a:r>
            <a:endParaRPr lang="ko-KR" altLang="en-US" sz="985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96762" y="3866155"/>
            <a:ext cx="46101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</a:rPr>
              <a:t>EDW</a:t>
            </a:r>
            <a:endParaRPr lang="en-US" sz="1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118796" y="3875163"/>
            <a:ext cx="45720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</a:rPr>
              <a:t>FDW</a:t>
            </a:r>
            <a:endParaRPr lang="en-US" sz="1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963524" y="3883956"/>
            <a:ext cx="47244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</a:rPr>
              <a:t>VDW</a:t>
            </a:r>
            <a:endParaRPr lang="en-US" sz="1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6" name="Oval 21"/>
          <p:cNvSpPr>
            <a:spLocks noChangeAspect="1"/>
          </p:cNvSpPr>
          <p:nvPr/>
        </p:nvSpPr>
        <p:spPr>
          <a:xfrm>
            <a:off x="2913706" y="2699288"/>
            <a:ext cx="256876" cy="259022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117" name="Pentagon 116"/>
          <p:cNvSpPr/>
          <p:nvPr/>
        </p:nvSpPr>
        <p:spPr>
          <a:xfrm>
            <a:off x="4721694" y="4906310"/>
            <a:ext cx="1801784" cy="250248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</a:rPr>
              <a:t>Visibility</a:t>
            </a:r>
            <a:endParaRPr lang="en-US" sz="1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9" name="Pentagon 118"/>
          <p:cNvSpPr/>
          <p:nvPr/>
        </p:nvSpPr>
        <p:spPr>
          <a:xfrm>
            <a:off x="3029927" y="4906086"/>
            <a:ext cx="1801784" cy="250695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</a:rPr>
              <a:t>Tools</a:t>
            </a:r>
            <a:endParaRPr lang="en-US" sz="1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0" name="Pentagon 119"/>
          <p:cNvSpPr/>
          <p:nvPr/>
        </p:nvSpPr>
        <p:spPr>
          <a:xfrm>
            <a:off x="1451945" y="4906310"/>
            <a:ext cx="1801784" cy="250248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</a:rPr>
              <a:t>Standards</a:t>
            </a:r>
            <a:endParaRPr lang="en-US" sz="1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2616903" y="1912936"/>
            <a:ext cx="2346622" cy="222040"/>
          </a:xfrm>
          <a:prstGeom prst="roundRect">
            <a:avLst/>
          </a:prstGeom>
          <a:solidFill>
            <a:srgbClr val="009999"/>
          </a:solidFill>
          <a:ln>
            <a:solidFill>
              <a:srgbClr val="00666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r>
              <a:rPr lang="en-US" sz="1150" kern="0">
                <a:solidFill>
                  <a:prstClr val="white"/>
                </a:solidFill>
                <a:latin typeface="Calibri" panose="020F0502020204030204"/>
              </a:rPr>
              <a:t>Thickness Measure Location (TML)</a:t>
            </a:r>
            <a:endParaRPr lang="en-SG" sz="11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2616903" y="2213343"/>
            <a:ext cx="2346622" cy="222040"/>
          </a:xfrm>
          <a:prstGeom prst="roundRect">
            <a:avLst/>
          </a:prstGeom>
          <a:solidFill>
            <a:srgbClr val="009999"/>
          </a:solidFill>
          <a:ln>
            <a:solidFill>
              <a:srgbClr val="00666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r>
              <a:rPr lang="en-US" sz="1150" kern="0">
                <a:solidFill>
                  <a:prstClr val="white"/>
                </a:solidFill>
                <a:latin typeface="Calibri" panose="020F0502020204030204"/>
              </a:rPr>
              <a:t>Flange Management Tool (FMT)</a:t>
            </a:r>
            <a:endParaRPr lang="en-SG" sz="1150" kern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7" name="Elbow Connector 46"/>
          <p:cNvCxnSpPr>
            <a:stCxn id="76" idx="3"/>
            <a:endCxn id="123" idx="1"/>
          </p:cNvCxnSpPr>
          <p:nvPr/>
        </p:nvCxnSpPr>
        <p:spPr>
          <a:xfrm flipV="1">
            <a:off x="2324105" y="2023955"/>
            <a:ext cx="292797" cy="128885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76" idx="3"/>
            <a:endCxn id="124" idx="1"/>
          </p:cNvCxnSpPr>
          <p:nvPr/>
        </p:nvCxnSpPr>
        <p:spPr>
          <a:xfrm>
            <a:off x="2324105" y="2152838"/>
            <a:ext cx="292797" cy="171525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8" name="Elbow Connector 7167"/>
          <p:cNvCxnSpPr>
            <a:endCxn id="8" idx="3"/>
          </p:cNvCxnSpPr>
          <p:nvPr/>
        </p:nvCxnSpPr>
        <p:spPr>
          <a:xfrm>
            <a:off x="9656654" y="1699871"/>
            <a:ext cx="95780" cy="2845400"/>
          </a:xfrm>
          <a:prstGeom prst="bentConnector3">
            <a:avLst>
              <a:gd name="adj1" fmla="val 361275"/>
            </a:avLst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JPseudoFooter"/>
          <p:cNvSpPr txBox="1"/>
          <p:nvPr>
            <p:custDataLst>
              <p:tags r:id="rId6"/>
            </p:custDataLst>
          </p:nvPr>
        </p:nvSpPr>
        <p:spPr>
          <a:xfrm>
            <a:off x="620471" y="6036209"/>
            <a:ext cx="9731859" cy="16637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8427220" y="3101072"/>
            <a:ext cx="1251239" cy="499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r>
              <a:rPr lang="en-US" sz="1150" kern="0">
                <a:solidFill>
                  <a:prstClr val="black"/>
                </a:solidFill>
                <a:latin typeface="Calibri" panose="020F0502020204030204"/>
              </a:rPr>
              <a:t>SAP &amp; other ERM system</a:t>
            </a:r>
            <a:endParaRPr lang="en-SG" sz="115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8406312" y="2381173"/>
            <a:ext cx="1251239" cy="499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r>
              <a:rPr lang="en-US" sz="1150" kern="0">
                <a:solidFill>
                  <a:prstClr val="black"/>
                </a:solidFill>
                <a:latin typeface="Calibri" panose="020F0502020204030204"/>
              </a:rPr>
              <a:t>O&amp;M Turnaround </a:t>
            </a:r>
            <a:r>
              <a:rPr lang="en-US" sz="1150" kern="0" err="1">
                <a:solidFill>
                  <a:prstClr val="black"/>
                </a:solidFill>
                <a:latin typeface="Calibri" panose="020F0502020204030204"/>
              </a:rPr>
              <a:t>Mgmt</a:t>
            </a:r>
            <a:r>
              <a:rPr lang="en-US" sz="1150" kern="0">
                <a:solidFill>
                  <a:prstClr val="black"/>
                </a:solidFill>
                <a:latin typeface="Calibri" panose="020F0502020204030204"/>
              </a:rPr>
              <a:t> System</a:t>
            </a:r>
            <a:endParaRPr lang="en-SG" sz="115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8387522" y="1682701"/>
            <a:ext cx="1251239" cy="499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4390">
              <a:defRPr/>
            </a:pPr>
            <a:r>
              <a:rPr lang="en-US" sz="1150" kern="0">
                <a:solidFill>
                  <a:prstClr val="black"/>
                </a:solidFill>
                <a:latin typeface="Calibri" panose="020F0502020204030204"/>
              </a:rPr>
              <a:t>O&amp;M Maintenance System</a:t>
            </a:r>
            <a:endParaRPr lang="en-SG" sz="1150" kern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JPseudoFooter"/>
          <p:cNvSpPr txBox="1"/>
          <p:nvPr>
            <p:custDataLst>
              <p:tags r:id="rId1"/>
            </p:custDataLst>
          </p:nvPr>
        </p:nvSpPr>
        <p:spPr>
          <a:xfrm>
            <a:off x="1836953" y="6036209"/>
            <a:ext cx="7298895" cy="16637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97" y="634939"/>
            <a:ext cx="10399251" cy="55721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57311" y="2757344"/>
            <a:ext cx="1251239" cy="1241525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75">
              <a:solidFill>
                <a:srgbClr val="FFFFFF"/>
              </a:solidFill>
              <a:latin typeface="Verdana" panose="020B0604030504040204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708917" y="1147763"/>
          <a:ext cx="4777483" cy="421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1661" y="325158"/>
            <a:ext cx="8158994" cy="48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spc="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Appendix A – Company Profile</a:t>
            </a:r>
            <a:endParaRPr lang="en-US" sz="3200" spc="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5926477" y="981665"/>
          <a:ext cx="4469258" cy="421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ctangle 396"/>
          <p:cNvSpPr/>
          <p:nvPr/>
        </p:nvSpPr>
        <p:spPr>
          <a:xfrm>
            <a:off x="1749842" y="309165"/>
            <a:ext cx="7507435" cy="509599"/>
          </a:xfrm>
          <a:prstGeom prst="rect">
            <a:avLst/>
          </a:prstGeom>
          <a:solidFill>
            <a:srgbClr val="00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75" b="1">
                <a:solidFill>
                  <a:prstClr val="white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P-EDMS PRESENCE ACROSS THE GLOBE</a:t>
            </a:r>
            <a:endParaRPr lang="en-US" sz="1475">
              <a:solidFill>
                <a:prstClr val="white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2678" y="885876"/>
            <a:ext cx="10660202" cy="5503774"/>
            <a:chOff x="1631504" y="908720"/>
            <a:chExt cx="8928992" cy="5176584"/>
          </a:xfrm>
        </p:grpSpPr>
        <p:grpSp>
          <p:nvGrpSpPr>
            <p:cNvPr id="359" name="Group 358"/>
            <p:cNvGrpSpPr/>
            <p:nvPr/>
          </p:nvGrpSpPr>
          <p:grpSpPr>
            <a:xfrm>
              <a:off x="2095500" y="908720"/>
              <a:ext cx="8001000" cy="4387782"/>
              <a:chOff x="1689100" y="1257664"/>
              <a:chExt cx="8813800" cy="4605048"/>
            </a:xfrm>
          </p:grpSpPr>
          <p:sp>
            <p:nvSpPr>
              <p:cNvPr id="181" name="Freeform 11"/>
              <p:cNvSpPr/>
              <p:nvPr/>
            </p:nvSpPr>
            <p:spPr bwMode="auto">
              <a:xfrm>
                <a:off x="6875759" y="4549608"/>
                <a:ext cx="180592" cy="361180"/>
              </a:xfrm>
              <a:custGeom>
                <a:avLst/>
                <a:gdLst>
                  <a:gd name="T0" fmla="*/ 15 w 157"/>
                  <a:gd name="T1" fmla="*/ 204 h 316"/>
                  <a:gd name="T2" fmla="*/ 30 w 157"/>
                  <a:gd name="T3" fmla="*/ 169 h 316"/>
                  <a:gd name="T4" fmla="*/ 19 w 157"/>
                  <a:gd name="T5" fmla="*/ 127 h 316"/>
                  <a:gd name="T6" fmla="*/ 68 w 157"/>
                  <a:gd name="T7" fmla="*/ 77 h 316"/>
                  <a:gd name="T8" fmla="*/ 121 w 157"/>
                  <a:gd name="T9" fmla="*/ 24 h 316"/>
                  <a:gd name="T10" fmla="*/ 126 w 157"/>
                  <a:gd name="T11" fmla="*/ 0 h 316"/>
                  <a:gd name="T12" fmla="*/ 157 w 157"/>
                  <a:gd name="T13" fmla="*/ 75 h 316"/>
                  <a:gd name="T14" fmla="*/ 157 w 157"/>
                  <a:gd name="T15" fmla="*/ 87 h 316"/>
                  <a:gd name="T16" fmla="*/ 144 w 157"/>
                  <a:gd name="T17" fmla="*/ 83 h 316"/>
                  <a:gd name="T18" fmla="*/ 110 w 157"/>
                  <a:gd name="T19" fmla="*/ 227 h 316"/>
                  <a:gd name="T20" fmla="*/ 43 w 157"/>
                  <a:gd name="T21" fmla="*/ 316 h 316"/>
                  <a:gd name="T22" fmla="*/ 7 w 157"/>
                  <a:gd name="T23" fmla="*/ 272 h 316"/>
                  <a:gd name="T24" fmla="*/ 9 w 157"/>
                  <a:gd name="T25" fmla="*/ 252 h 316"/>
                  <a:gd name="T26" fmla="*/ 0 w 157"/>
                  <a:gd name="T27" fmla="*/ 220 h 316"/>
                  <a:gd name="T28" fmla="*/ 15 w 157"/>
                  <a:gd name="T29" fmla="*/ 204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7" h="316">
                    <a:moveTo>
                      <a:pt x="15" y="204"/>
                    </a:moveTo>
                    <a:cubicBezTo>
                      <a:pt x="15" y="204"/>
                      <a:pt x="30" y="170"/>
                      <a:pt x="30" y="169"/>
                    </a:cubicBezTo>
                    <a:cubicBezTo>
                      <a:pt x="30" y="160"/>
                      <a:pt x="19" y="140"/>
                      <a:pt x="19" y="127"/>
                    </a:cubicBezTo>
                    <a:cubicBezTo>
                      <a:pt x="19" y="88"/>
                      <a:pt x="46" y="91"/>
                      <a:pt x="68" y="77"/>
                    </a:cubicBezTo>
                    <a:cubicBezTo>
                      <a:pt x="85" y="67"/>
                      <a:pt x="109" y="37"/>
                      <a:pt x="121" y="24"/>
                    </a:cubicBezTo>
                    <a:cubicBezTo>
                      <a:pt x="125" y="20"/>
                      <a:pt x="123" y="6"/>
                      <a:pt x="126" y="0"/>
                    </a:cubicBezTo>
                    <a:cubicBezTo>
                      <a:pt x="151" y="3"/>
                      <a:pt x="149" y="55"/>
                      <a:pt x="157" y="75"/>
                    </a:cubicBezTo>
                    <a:cubicBezTo>
                      <a:pt x="157" y="87"/>
                      <a:pt x="157" y="87"/>
                      <a:pt x="157" y="87"/>
                    </a:cubicBezTo>
                    <a:cubicBezTo>
                      <a:pt x="153" y="86"/>
                      <a:pt x="145" y="83"/>
                      <a:pt x="144" y="83"/>
                    </a:cubicBezTo>
                    <a:cubicBezTo>
                      <a:pt x="144" y="141"/>
                      <a:pt x="126" y="181"/>
                      <a:pt x="110" y="227"/>
                    </a:cubicBezTo>
                    <a:cubicBezTo>
                      <a:pt x="96" y="262"/>
                      <a:pt x="89" y="316"/>
                      <a:pt x="43" y="316"/>
                    </a:cubicBezTo>
                    <a:cubicBezTo>
                      <a:pt x="24" y="316"/>
                      <a:pt x="7" y="293"/>
                      <a:pt x="7" y="272"/>
                    </a:cubicBezTo>
                    <a:cubicBezTo>
                      <a:pt x="7" y="262"/>
                      <a:pt x="10" y="258"/>
                      <a:pt x="9" y="252"/>
                    </a:cubicBezTo>
                    <a:cubicBezTo>
                      <a:pt x="0" y="245"/>
                      <a:pt x="0" y="232"/>
                      <a:pt x="0" y="220"/>
                    </a:cubicBezTo>
                    <a:cubicBezTo>
                      <a:pt x="0" y="217"/>
                      <a:pt x="14" y="204"/>
                      <a:pt x="15" y="20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" name="Freeform 12"/>
              <p:cNvSpPr/>
              <p:nvPr/>
            </p:nvSpPr>
            <p:spPr bwMode="auto">
              <a:xfrm>
                <a:off x="5394294" y="3204364"/>
                <a:ext cx="1683483" cy="1974248"/>
              </a:xfrm>
              <a:custGeom>
                <a:avLst/>
                <a:gdLst>
                  <a:gd name="T0" fmla="*/ 857 w 1471"/>
                  <a:gd name="T1" fmla="*/ 119 h 1725"/>
                  <a:gd name="T2" fmla="*/ 905 w 1471"/>
                  <a:gd name="T3" fmla="*/ 145 h 1725"/>
                  <a:gd name="T4" fmla="*/ 1045 w 1471"/>
                  <a:gd name="T5" fmla="*/ 155 h 1725"/>
                  <a:gd name="T6" fmla="*/ 1106 w 1471"/>
                  <a:gd name="T7" fmla="*/ 159 h 1725"/>
                  <a:gd name="T8" fmla="*/ 1106 w 1471"/>
                  <a:gd name="T9" fmla="*/ 245 h 1725"/>
                  <a:gd name="T10" fmla="*/ 1064 w 1471"/>
                  <a:gd name="T11" fmla="*/ 207 h 1725"/>
                  <a:gd name="T12" fmla="*/ 1166 w 1471"/>
                  <a:gd name="T13" fmla="*/ 402 h 1725"/>
                  <a:gd name="T14" fmla="*/ 1200 w 1471"/>
                  <a:gd name="T15" fmla="*/ 481 h 1725"/>
                  <a:gd name="T16" fmla="*/ 1253 w 1471"/>
                  <a:gd name="T17" fmla="*/ 559 h 1725"/>
                  <a:gd name="T18" fmla="*/ 1296 w 1471"/>
                  <a:gd name="T19" fmla="*/ 626 h 1725"/>
                  <a:gd name="T20" fmla="*/ 1352 w 1471"/>
                  <a:gd name="T21" fmla="*/ 646 h 1725"/>
                  <a:gd name="T22" fmla="*/ 1465 w 1471"/>
                  <a:gd name="T23" fmla="*/ 622 h 1725"/>
                  <a:gd name="T24" fmla="*/ 1418 w 1471"/>
                  <a:gd name="T25" fmla="*/ 766 h 1725"/>
                  <a:gd name="T26" fmla="*/ 1234 w 1471"/>
                  <a:gd name="T27" fmla="*/ 974 h 1725"/>
                  <a:gd name="T28" fmla="*/ 1215 w 1471"/>
                  <a:gd name="T29" fmla="*/ 1081 h 1725"/>
                  <a:gd name="T30" fmla="*/ 1238 w 1471"/>
                  <a:gd name="T31" fmla="*/ 1149 h 1725"/>
                  <a:gd name="T32" fmla="*/ 1236 w 1471"/>
                  <a:gd name="T33" fmla="*/ 1219 h 1725"/>
                  <a:gd name="T34" fmla="*/ 1134 w 1471"/>
                  <a:gd name="T35" fmla="*/ 1342 h 1725"/>
                  <a:gd name="T36" fmla="*/ 1132 w 1471"/>
                  <a:gd name="T37" fmla="*/ 1419 h 1725"/>
                  <a:gd name="T38" fmla="*/ 1103 w 1471"/>
                  <a:gd name="T39" fmla="*/ 1471 h 1725"/>
                  <a:gd name="T40" fmla="*/ 1077 w 1471"/>
                  <a:gd name="T41" fmla="*/ 1525 h 1725"/>
                  <a:gd name="T42" fmla="*/ 1016 w 1471"/>
                  <a:gd name="T43" fmla="*/ 1626 h 1725"/>
                  <a:gd name="T44" fmla="*/ 924 w 1471"/>
                  <a:gd name="T45" fmla="*/ 1704 h 1725"/>
                  <a:gd name="T46" fmla="*/ 880 w 1471"/>
                  <a:gd name="T47" fmla="*/ 1701 h 1725"/>
                  <a:gd name="T48" fmla="*/ 776 w 1471"/>
                  <a:gd name="T49" fmla="*/ 1709 h 1725"/>
                  <a:gd name="T50" fmla="*/ 755 w 1471"/>
                  <a:gd name="T51" fmla="*/ 1673 h 1725"/>
                  <a:gd name="T52" fmla="*/ 740 w 1471"/>
                  <a:gd name="T53" fmla="*/ 1608 h 1725"/>
                  <a:gd name="T54" fmla="*/ 678 w 1471"/>
                  <a:gd name="T55" fmla="*/ 1421 h 1725"/>
                  <a:gd name="T56" fmla="*/ 619 w 1471"/>
                  <a:gd name="T57" fmla="*/ 1276 h 1725"/>
                  <a:gd name="T58" fmla="*/ 656 w 1471"/>
                  <a:gd name="T59" fmla="*/ 1119 h 1725"/>
                  <a:gd name="T60" fmla="*/ 625 w 1471"/>
                  <a:gd name="T61" fmla="*/ 1006 h 1725"/>
                  <a:gd name="T62" fmla="*/ 579 w 1471"/>
                  <a:gd name="T63" fmla="*/ 882 h 1725"/>
                  <a:gd name="T64" fmla="*/ 587 w 1471"/>
                  <a:gd name="T65" fmla="*/ 831 h 1725"/>
                  <a:gd name="T66" fmla="*/ 507 w 1471"/>
                  <a:gd name="T67" fmla="*/ 797 h 1725"/>
                  <a:gd name="T68" fmla="*/ 354 w 1471"/>
                  <a:gd name="T69" fmla="*/ 779 h 1725"/>
                  <a:gd name="T70" fmla="*/ 282 w 1471"/>
                  <a:gd name="T71" fmla="*/ 781 h 1725"/>
                  <a:gd name="T72" fmla="*/ 187 w 1471"/>
                  <a:gd name="T73" fmla="*/ 791 h 1725"/>
                  <a:gd name="T74" fmla="*/ 68 w 1471"/>
                  <a:gd name="T75" fmla="*/ 664 h 1725"/>
                  <a:gd name="T76" fmla="*/ 13 w 1471"/>
                  <a:gd name="T77" fmla="*/ 608 h 1725"/>
                  <a:gd name="T78" fmla="*/ 11 w 1471"/>
                  <a:gd name="T79" fmla="*/ 583 h 1725"/>
                  <a:gd name="T80" fmla="*/ 32 w 1471"/>
                  <a:gd name="T81" fmla="*/ 485 h 1725"/>
                  <a:gd name="T82" fmla="*/ 38 w 1471"/>
                  <a:gd name="T83" fmla="*/ 358 h 1725"/>
                  <a:gd name="T84" fmla="*/ 132 w 1471"/>
                  <a:gd name="T85" fmla="*/ 237 h 1725"/>
                  <a:gd name="T86" fmla="*/ 179 w 1471"/>
                  <a:gd name="T87" fmla="*/ 139 h 1725"/>
                  <a:gd name="T88" fmla="*/ 242 w 1471"/>
                  <a:gd name="T89" fmla="*/ 64 h 1725"/>
                  <a:gd name="T90" fmla="*/ 322 w 1471"/>
                  <a:gd name="T91" fmla="*/ 62 h 1725"/>
                  <a:gd name="T92" fmla="*/ 469 w 1471"/>
                  <a:gd name="T93" fmla="*/ 10 h 1725"/>
                  <a:gd name="T94" fmla="*/ 528 w 1471"/>
                  <a:gd name="T95" fmla="*/ 6 h 1725"/>
                  <a:gd name="T96" fmla="*/ 581 w 1471"/>
                  <a:gd name="T97" fmla="*/ 0 h 1725"/>
                  <a:gd name="T98" fmla="*/ 615 w 1471"/>
                  <a:gd name="T99" fmla="*/ 10 h 1725"/>
                  <a:gd name="T100" fmla="*/ 613 w 1471"/>
                  <a:gd name="T101" fmla="*/ 48 h 1725"/>
                  <a:gd name="T102" fmla="*/ 638 w 1471"/>
                  <a:gd name="T103" fmla="*/ 115 h 1725"/>
                  <a:gd name="T104" fmla="*/ 781 w 1471"/>
                  <a:gd name="T105" fmla="*/ 179 h 1725"/>
                  <a:gd name="T106" fmla="*/ 797 w 1471"/>
                  <a:gd name="T107" fmla="*/ 151 h 1725"/>
                  <a:gd name="T108" fmla="*/ 841 w 1471"/>
                  <a:gd name="T109" fmla="*/ 119 h 1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1" h="1725">
                    <a:moveTo>
                      <a:pt x="841" y="119"/>
                    </a:moveTo>
                    <a:cubicBezTo>
                      <a:pt x="857" y="119"/>
                      <a:pt x="857" y="119"/>
                      <a:pt x="857" y="119"/>
                    </a:cubicBezTo>
                    <a:cubicBezTo>
                      <a:pt x="857" y="130"/>
                      <a:pt x="865" y="133"/>
                      <a:pt x="869" y="137"/>
                    </a:cubicBezTo>
                    <a:cubicBezTo>
                      <a:pt x="875" y="147"/>
                      <a:pt x="893" y="141"/>
                      <a:pt x="905" y="145"/>
                    </a:cubicBezTo>
                    <a:cubicBezTo>
                      <a:pt x="929" y="155"/>
                      <a:pt x="963" y="167"/>
                      <a:pt x="990" y="167"/>
                    </a:cubicBezTo>
                    <a:cubicBezTo>
                      <a:pt x="1014" y="167"/>
                      <a:pt x="1021" y="155"/>
                      <a:pt x="1045" y="155"/>
                    </a:cubicBezTo>
                    <a:cubicBezTo>
                      <a:pt x="1059" y="155"/>
                      <a:pt x="1068" y="165"/>
                      <a:pt x="1084" y="165"/>
                    </a:cubicBezTo>
                    <a:cubicBezTo>
                      <a:pt x="1096" y="165"/>
                      <a:pt x="1096" y="161"/>
                      <a:pt x="1106" y="159"/>
                    </a:cubicBezTo>
                    <a:cubicBezTo>
                      <a:pt x="1111" y="173"/>
                      <a:pt x="1121" y="184"/>
                      <a:pt x="1121" y="199"/>
                    </a:cubicBezTo>
                    <a:cubicBezTo>
                      <a:pt x="1121" y="206"/>
                      <a:pt x="1109" y="235"/>
                      <a:pt x="1106" y="245"/>
                    </a:cubicBezTo>
                    <a:cubicBezTo>
                      <a:pt x="1090" y="242"/>
                      <a:pt x="1077" y="207"/>
                      <a:pt x="1064" y="193"/>
                    </a:cubicBezTo>
                    <a:cubicBezTo>
                      <a:pt x="1064" y="207"/>
                      <a:pt x="1064" y="207"/>
                      <a:pt x="1064" y="207"/>
                    </a:cubicBezTo>
                    <a:cubicBezTo>
                      <a:pt x="1136" y="340"/>
                      <a:pt x="1136" y="340"/>
                      <a:pt x="1136" y="340"/>
                    </a:cubicBezTo>
                    <a:cubicBezTo>
                      <a:pt x="1132" y="357"/>
                      <a:pt x="1155" y="392"/>
                      <a:pt x="1166" y="402"/>
                    </a:cubicBezTo>
                    <a:cubicBezTo>
                      <a:pt x="1166" y="444"/>
                      <a:pt x="1166" y="444"/>
                      <a:pt x="1166" y="444"/>
                    </a:cubicBezTo>
                    <a:cubicBezTo>
                      <a:pt x="1174" y="465"/>
                      <a:pt x="1189" y="465"/>
                      <a:pt x="1200" y="481"/>
                    </a:cubicBezTo>
                    <a:cubicBezTo>
                      <a:pt x="1214" y="500"/>
                      <a:pt x="1206" y="521"/>
                      <a:pt x="1219" y="535"/>
                    </a:cubicBezTo>
                    <a:cubicBezTo>
                      <a:pt x="1231" y="548"/>
                      <a:pt x="1240" y="549"/>
                      <a:pt x="1253" y="559"/>
                    </a:cubicBezTo>
                    <a:cubicBezTo>
                      <a:pt x="1265" y="568"/>
                      <a:pt x="1272" y="601"/>
                      <a:pt x="1297" y="601"/>
                    </a:cubicBezTo>
                    <a:cubicBezTo>
                      <a:pt x="1297" y="615"/>
                      <a:pt x="1304" y="617"/>
                      <a:pt x="1296" y="626"/>
                    </a:cubicBezTo>
                    <a:cubicBezTo>
                      <a:pt x="1306" y="634"/>
                      <a:pt x="1316" y="660"/>
                      <a:pt x="1329" y="660"/>
                    </a:cubicBezTo>
                    <a:cubicBezTo>
                      <a:pt x="1341" y="660"/>
                      <a:pt x="1342" y="649"/>
                      <a:pt x="1352" y="646"/>
                    </a:cubicBezTo>
                    <a:cubicBezTo>
                      <a:pt x="1363" y="642"/>
                      <a:pt x="1371" y="648"/>
                      <a:pt x="1382" y="646"/>
                    </a:cubicBezTo>
                    <a:cubicBezTo>
                      <a:pt x="1411" y="642"/>
                      <a:pt x="1438" y="630"/>
                      <a:pt x="1465" y="622"/>
                    </a:cubicBezTo>
                    <a:cubicBezTo>
                      <a:pt x="1468" y="627"/>
                      <a:pt x="1471" y="630"/>
                      <a:pt x="1471" y="634"/>
                    </a:cubicBezTo>
                    <a:cubicBezTo>
                      <a:pt x="1471" y="680"/>
                      <a:pt x="1437" y="739"/>
                      <a:pt x="1418" y="766"/>
                    </a:cubicBezTo>
                    <a:cubicBezTo>
                      <a:pt x="1395" y="797"/>
                      <a:pt x="1385" y="826"/>
                      <a:pt x="1357" y="849"/>
                    </a:cubicBezTo>
                    <a:cubicBezTo>
                      <a:pt x="1307" y="890"/>
                      <a:pt x="1253" y="903"/>
                      <a:pt x="1234" y="974"/>
                    </a:cubicBezTo>
                    <a:cubicBezTo>
                      <a:pt x="1229" y="994"/>
                      <a:pt x="1209" y="999"/>
                      <a:pt x="1209" y="1022"/>
                    </a:cubicBezTo>
                    <a:cubicBezTo>
                      <a:pt x="1209" y="1046"/>
                      <a:pt x="1215" y="1057"/>
                      <a:pt x="1215" y="1081"/>
                    </a:cubicBezTo>
                    <a:cubicBezTo>
                      <a:pt x="1215" y="1108"/>
                      <a:pt x="1243" y="1122"/>
                      <a:pt x="1243" y="1137"/>
                    </a:cubicBezTo>
                    <a:cubicBezTo>
                      <a:pt x="1243" y="1142"/>
                      <a:pt x="1239" y="1147"/>
                      <a:pt x="1238" y="1149"/>
                    </a:cubicBezTo>
                    <a:cubicBezTo>
                      <a:pt x="1238" y="1169"/>
                      <a:pt x="1238" y="1169"/>
                      <a:pt x="1238" y="1169"/>
                    </a:cubicBezTo>
                    <a:cubicBezTo>
                      <a:pt x="1238" y="1181"/>
                      <a:pt x="1236" y="1196"/>
                      <a:pt x="1236" y="1219"/>
                    </a:cubicBezTo>
                    <a:cubicBezTo>
                      <a:pt x="1240" y="1223"/>
                      <a:pt x="1242" y="1228"/>
                      <a:pt x="1242" y="1235"/>
                    </a:cubicBezTo>
                    <a:cubicBezTo>
                      <a:pt x="1242" y="1297"/>
                      <a:pt x="1142" y="1290"/>
                      <a:pt x="1134" y="1342"/>
                    </a:cubicBezTo>
                    <a:cubicBezTo>
                      <a:pt x="1123" y="1344"/>
                      <a:pt x="1111" y="1357"/>
                      <a:pt x="1111" y="1366"/>
                    </a:cubicBezTo>
                    <a:cubicBezTo>
                      <a:pt x="1111" y="1383"/>
                      <a:pt x="1132" y="1395"/>
                      <a:pt x="1132" y="1419"/>
                    </a:cubicBezTo>
                    <a:cubicBezTo>
                      <a:pt x="1132" y="1432"/>
                      <a:pt x="1131" y="1458"/>
                      <a:pt x="1126" y="1465"/>
                    </a:cubicBezTo>
                    <a:cubicBezTo>
                      <a:pt x="1121" y="1471"/>
                      <a:pt x="1109" y="1468"/>
                      <a:pt x="1103" y="1471"/>
                    </a:cubicBezTo>
                    <a:cubicBezTo>
                      <a:pt x="1085" y="1480"/>
                      <a:pt x="1075" y="1488"/>
                      <a:pt x="1065" y="1508"/>
                    </a:cubicBezTo>
                    <a:cubicBezTo>
                      <a:pt x="1072" y="1512"/>
                      <a:pt x="1077" y="1518"/>
                      <a:pt x="1077" y="1525"/>
                    </a:cubicBezTo>
                    <a:cubicBezTo>
                      <a:pt x="1077" y="1547"/>
                      <a:pt x="1056" y="1564"/>
                      <a:pt x="1047" y="1574"/>
                    </a:cubicBezTo>
                    <a:cubicBezTo>
                      <a:pt x="1030" y="1592"/>
                      <a:pt x="1028" y="1610"/>
                      <a:pt x="1016" y="1626"/>
                    </a:cubicBezTo>
                    <a:cubicBezTo>
                      <a:pt x="997" y="1651"/>
                      <a:pt x="989" y="1673"/>
                      <a:pt x="958" y="1689"/>
                    </a:cubicBezTo>
                    <a:cubicBezTo>
                      <a:pt x="945" y="1696"/>
                      <a:pt x="926" y="1689"/>
                      <a:pt x="924" y="1704"/>
                    </a:cubicBezTo>
                    <a:cubicBezTo>
                      <a:pt x="914" y="1704"/>
                      <a:pt x="908" y="1709"/>
                      <a:pt x="901" y="1709"/>
                    </a:cubicBezTo>
                    <a:cubicBezTo>
                      <a:pt x="893" y="1709"/>
                      <a:pt x="888" y="1701"/>
                      <a:pt x="880" y="1701"/>
                    </a:cubicBezTo>
                    <a:cubicBezTo>
                      <a:pt x="848" y="1701"/>
                      <a:pt x="829" y="1725"/>
                      <a:pt x="800" y="1725"/>
                    </a:cubicBezTo>
                    <a:cubicBezTo>
                      <a:pt x="787" y="1725"/>
                      <a:pt x="781" y="1718"/>
                      <a:pt x="776" y="1709"/>
                    </a:cubicBezTo>
                    <a:cubicBezTo>
                      <a:pt x="772" y="1710"/>
                      <a:pt x="770" y="1712"/>
                      <a:pt x="769" y="1713"/>
                    </a:cubicBezTo>
                    <a:cubicBezTo>
                      <a:pt x="769" y="1697"/>
                      <a:pt x="761" y="1680"/>
                      <a:pt x="755" y="1673"/>
                    </a:cubicBezTo>
                    <a:cubicBezTo>
                      <a:pt x="761" y="1667"/>
                      <a:pt x="765" y="1661"/>
                      <a:pt x="765" y="1652"/>
                    </a:cubicBezTo>
                    <a:cubicBezTo>
                      <a:pt x="765" y="1639"/>
                      <a:pt x="744" y="1615"/>
                      <a:pt x="740" y="1608"/>
                    </a:cubicBezTo>
                    <a:cubicBezTo>
                      <a:pt x="712" y="1560"/>
                      <a:pt x="678" y="1513"/>
                      <a:pt x="678" y="1443"/>
                    </a:cubicBezTo>
                    <a:cubicBezTo>
                      <a:pt x="678" y="1430"/>
                      <a:pt x="678" y="1428"/>
                      <a:pt x="678" y="1421"/>
                    </a:cubicBezTo>
                    <a:cubicBezTo>
                      <a:pt x="678" y="1410"/>
                      <a:pt x="669" y="1406"/>
                      <a:pt x="663" y="1395"/>
                    </a:cubicBezTo>
                    <a:cubicBezTo>
                      <a:pt x="641" y="1358"/>
                      <a:pt x="619" y="1328"/>
                      <a:pt x="619" y="1276"/>
                    </a:cubicBezTo>
                    <a:cubicBezTo>
                      <a:pt x="619" y="1220"/>
                      <a:pt x="666" y="1207"/>
                      <a:pt x="666" y="1165"/>
                    </a:cubicBezTo>
                    <a:cubicBezTo>
                      <a:pt x="666" y="1145"/>
                      <a:pt x="659" y="1137"/>
                      <a:pt x="656" y="1119"/>
                    </a:cubicBezTo>
                    <a:cubicBezTo>
                      <a:pt x="651" y="1085"/>
                      <a:pt x="645" y="1073"/>
                      <a:pt x="638" y="1053"/>
                    </a:cubicBezTo>
                    <a:cubicBezTo>
                      <a:pt x="631" y="1037"/>
                      <a:pt x="634" y="1019"/>
                      <a:pt x="625" y="1006"/>
                    </a:cubicBezTo>
                    <a:cubicBezTo>
                      <a:pt x="605" y="979"/>
                      <a:pt x="562" y="952"/>
                      <a:pt x="562" y="914"/>
                    </a:cubicBezTo>
                    <a:cubicBezTo>
                      <a:pt x="562" y="905"/>
                      <a:pt x="574" y="886"/>
                      <a:pt x="579" y="882"/>
                    </a:cubicBezTo>
                    <a:cubicBezTo>
                      <a:pt x="576" y="875"/>
                      <a:pt x="579" y="874"/>
                      <a:pt x="579" y="871"/>
                    </a:cubicBezTo>
                    <a:cubicBezTo>
                      <a:pt x="579" y="861"/>
                      <a:pt x="579" y="837"/>
                      <a:pt x="587" y="831"/>
                    </a:cubicBezTo>
                    <a:cubicBezTo>
                      <a:pt x="578" y="813"/>
                      <a:pt x="565" y="797"/>
                      <a:pt x="539" y="797"/>
                    </a:cubicBezTo>
                    <a:cubicBezTo>
                      <a:pt x="525" y="797"/>
                      <a:pt x="514" y="797"/>
                      <a:pt x="507" y="797"/>
                    </a:cubicBezTo>
                    <a:cubicBezTo>
                      <a:pt x="485" y="797"/>
                      <a:pt x="479" y="751"/>
                      <a:pt x="448" y="751"/>
                    </a:cubicBezTo>
                    <a:cubicBezTo>
                      <a:pt x="410" y="751"/>
                      <a:pt x="382" y="770"/>
                      <a:pt x="354" y="779"/>
                    </a:cubicBezTo>
                    <a:cubicBezTo>
                      <a:pt x="342" y="783"/>
                      <a:pt x="338" y="793"/>
                      <a:pt x="327" y="793"/>
                    </a:cubicBezTo>
                    <a:cubicBezTo>
                      <a:pt x="316" y="793"/>
                      <a:pt x="297" y="781"/>
                      <a:pt x="282" y="781"/>
                    </a:cubicBezTo>
                    <a:cubicBezTo>
                      <a:pt x="252" y="781"/>
                      <a:pt x="239" y="797"/>
                      <a:pt x="210" y="797"/>
                    </a:cubicBezTo>
                    <a:cubicBezTo>
                      <a:pt x="201" y="797"/>
                      <a:pt x="190" y="793"/>
                      <a:pt x="187" y="791"/>
                    </a:cubicBezTo>
                    <a:cubicBezTo>
                      <a:pt x="166" y="774"/>
                      <a:pt x="122" y="747"/>
                      <a:pt x="106" y="722"/>
                    </a:cubicBezTo>
                    <a:cubicBezTo>
                      <a:pt x="91" y="699"/>
                      <a:pt x="87" y="680"/>
                      <a:pt x="68" y="664"/>
                    </a:cubicBezTo>
                    <a:cubicBezTo>
                      <a:pt x="63" y="660"/>
                      <a:pt x="23" y="622"/>
                      <a:pt x="23" y="619"/>
                    </a:cubicBezTo>
                    <a:cubicBezTo>
                      <a:pt x="19" y="615"/>
                      <a:pt x="16" y="613"/>
                      <a:pt x="13" y="608"/>
                    </a:cubicBezTo>
                    <a:cubicBezTo>
                      <a:pt x="15" y="608"/>
                      <a:pt x="15" y="608"/>
                      <a:pt x="15" y="608"/>
                    </a:cubicBezTo>
                    <a:cubicBezTo>
                      <a:pt x="15" y="596"/>
                      <a:pt x="11" y="590"/>
                      <a:pt x="11" y="583"/>
                    </a:cubicBezTo>
                    <a:cubicBezTo>
                      <a:pt x="11" y="572"/>
                      <a:pt x="5" y="568"/>
                      <a:pt x="0" y="556"/>
                    </a:cubicBezTo>
                    <a:cubicBezTo>
                      <a:pt x="16" y="548"/>
                      <a:pt x="32" y="505"/>
                      <a:pt x="32" y="485"/>
                    </a:cubicBezTo>
                    <a:cubicBezTo>
                      <a:pt x="32" y="450"/>
                      <a:pt x="16" y="428"/>
                      <a:pt x="16" y="396"/>
                    </a:cubicBezTo>
                    <a:cubicBezTo>
                      <a:pt x="16" y="380"/>
                      <a:pt x="34" y="370"/>
                      <a:pt x="38" y="358"/>
                    </a:cubicBezTo>
                    <a:cubicBezTo>
                      <a:pt x="48" y="327"/>
                      <a:pt x="70" y="285"/>
                      <a:pt x="88" y="258"/>
                    </a:cubicBezTo>
                    <a:cubicBezTo>
                      <a:pt x="99" y="243"/>
                      <a:pt x="119" y="245"/>
                      <a:pt x="132" y="237"/>
                    </a:cubicBezTo>
                    <a:cubicBezTo>
                      <a:pt x="144" y="230"/>
                      <a:pt x="163" y="214"/>
                      <a:pt x="166" y="201"/>
                    </a:cubicBezTo>
                    <a:cubicBezTo>
                      <a:pt x="176" y="172"/>
                      <a:pt x="164" y="159"/>
                      <a:pt x="179" y="139"/>
                    </a:cubicBezTo>
                    <a:cubicBezTo>
                      <a:pt x="199" y="113"/>
                      <a:pt x="225" y="88"/>
                      <a:pt x="244" y="64"/>
                    </a:cubicBezTo>
                    <a:cubicBezTo>
                      <a:pt x="242" y="64"/>
                      <a:pt x="242" y="64"/>
                      <a:pt x="242" y="64"/>
                    </a:cubicBezTo>
                    <a:cubicBezTo>
                      <a:pt x="248" y="56"/>
                      <a:pt x="250" y="48"/>
                      <a:pt x="257" y="42"/>
                    </a:cubicBezTo>
                    <a:cubicBezTo>
                      <a:pt x="276" y="56"/>
                      <a:pt x="296" y="62"/>
                      <a:pt x="322" y="62"/>
                    </a:cubicBezTo>
                    <a:cubicBezTo>
                      <a:pt x="338" y="62"/>
                      <a:pt x="341" y="52"/>
                      <a:pt x="350" y="48"/>
                    </a:cubicBezTo>
                    <a:cubicBezTo>
                      <a:pt x="379" y="33"/>
                      <a:pt x="435" y="10"/>
                      <a:pt x="469" y="10"/>
                    </a:cubicBezTo>
                    <a:cubicBezTo>
                      <a:pt x="480" y="10"/>
                      <a:pt x="490" y="18"/>
                      <a:pt x="496" y="18"/>
                    </a:cubicBezTo>
                    <a:cubicBezTo>
                      <a:pt x="504" y="18"/>
                      <a:pt x="516" y="6"/>
                      <a:pt x="528" y="6"/>
                    </a:cubicBezTo>
                    <a:cubicBezTo>
                      <a:pt x="538" y="6"/>
                      <a:pt x="542" y="12"/>
                      <a:pt x="550" y="12"/>
                    </a:cubicBezTo>
                    <a:cubicBezTo>
                      <a:pt x="566" y="12"/>
                      <a:pt x="566" y="0"/>
                      <a:pt x="581" y="0"/>
                    </a:cubicBezTo>
                    <a:cubicBezTo>
                      <a:pt x="595" y="0"/>
                      <a:pt x="591" y="14"/>
                      <a:pt x="603" y="14"/>
                    </a:cubicBezTo>
                    <a:cubicBezTo>
                      <a:pt x="608" y="14"/>
                      <a:pt x="610" y="10"/>
                      <a:pt x="615" y="10"/>
                    </a:cubicBezTo>
                    <a:cubicBezTo>
                      <a:pt x="614" y="21"/>
                      <a:pt x="603" y="20"/>
                      <a:pt x="603" y="30"/>
                    </a:cubicBezTo>
                    <a:cubicBezTo>
                      <a:pt x="603" y="37"/>
                      <a:pt x="613" y="41"/>
                      <a:pt x="613" y="48"/>
                    </a:cubicBezTo>
                    <a:cubicBezTo>
                      <a:pt x="613" y="60"/>
                      <a:pt x="603" y="66"/>
                      <a:pt x="603" y="78"/>
                    </a:cubicBezTo>
                    <a:cubicBezTo>
                      <a:pt x="603" y="98"/>
                      <a:pt x="623" y="115"/>
                      <a:pt x="638" y="115"/>
                    </a:cubicBezTo>
                    <a:cubicBezTo>
                      <a:pt x="647" y="115"/>
                      <a:pt x="653" y="115"/>
                      <a:pt x="659" y="115"/>
                    </a:cubicBezTo>
                    <a:cubicBezTo>
                      <a:pt x="708" y="115"/>
                      <a:pt x="725" y="179"/>
                      <a:pt x="781" y="179"/>
                    </a:cubicBezTo>
                    <a:cubicBezTo>
                      <a:pt x="788" y="179"/>
                      <a:pt x="797" y="171"/>
                      <a:pt x="797" y="167"/>
                    </a:cubicBezTo>
                    <a:cubicBezTo>
                      <a:pt x="797" y="161"/>
                      <a:pt x="797" y="157"/>
                      <a:pt x="797" y="151"/>
                    </a:cubicBezTo>
                    <a:cubicBezTo>
                      <a:pt x="797" y="126"/>
                      <a:pt x="815" y="126"/>
                      <a:pt x="838" y="118"/>
                    </a:cubicBezTo>
                    <a:lnTo>
                      <a:pt x="841" y="11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" name="Freeform 13"/>
              <p:cNvSpPr/>
              <p:nvPr/>
            </p:nvSpPr>
            <p:spPr bwMode="auto">
              <a:xfrm>
                <a:off x="6456418" y="3063565"/>
                <a:ext cx="918264" cy="835612"/>
              </a:xfrm>
              <a:custGeom>
                <a:avLst/>
                <a:gdLst>
                  <a:gd name="T0" fmla="*/ 176 w 803"/>
                  <a:gd name="T1" fmla="*/ 277 h 730"/>
                  <a:gd name="T2" fmla="*/ 194 w 803"/>
                  <a:gd name="T3" fmla="*/ 226 h 730"/>
                  <a:gd name="T4" fmla="*/ 210 w 803"/>
                  <a:gd name="T5" fmla="*/ 154 h 730"/>
                  <a:gd name="T6" fmla="*/ 215 w 803"/>
                  <a:gd name="T7" fmla="*/ 138 h 730"/>
                  <a:gd name="T8" fmla="*/ 186 w 803"/>
                  <a:gd name="T9" fmla="*/ 139 h 730"/>
                  <a:gd name="T10" fmla="*/ 110 w 803"/>
                  <a:gd name="T11" fmla="*/ 139 h 730"/>
                  <a:gd name="T12" fmla="*/ 47 w 803"/>
                  <a:gd name="T13" fmla="*/ 143 h 730"/>
                  <a:gd name="T14" fmla="*/ 45 w 803"/>
                  <a:gd name="T15" fmla="*/ 138 h 730"/>
                  <a:gd name="T16" fmla="*/ 0 w 803"/>
                  <a:gd name="T17" fmla="*/ 98 h 730"/>
                  <a:gd name="T18" fmla="*/ 16 w 803"/>
                  <a:gd name="T19" fmla="*/ 67 h 730"/>
                  <a:gd name="T20" fmla="*/ 72 w 803"/>
                  <a:gd name="T21" fmla="*/ 36 h 730"/>
                  <a:gd name="T22" fmla="*/ 84 w 803"/>
                  <a:gd name="T23" fmla="*/ 23 h 730"/>
                  <a:gd name="T24" fmla="*/ 138 w 803"/>
                  <a:gd name="T25" fmla="*/ 7 h 730"/>
                  <a:gd name="T26" fmla="*/ 219 w 803"/>
                  <a:gd name="T27" fmla="*/ 12 h 730"/>
                  <a:gd name="T28" fmla="*/ 300 w 803"/>
                  <a:gd name="T29" fmla="*/ 28 h 730"/>
                  <a:gd name="T30" fmla="*/ 384 w 803"/>
                  <a:gd name="T31" fmla="*/ 38 h 730"/>
                  <a:gd name="T32" fmla="*/ 440 w 803"/>
                  <a:gd name="T33" fmla="*/ 79 h 730"/>
                  <a:gd name="T34" fmla="*/ 477 w 803"/>
                  <a:gd name="T35" fmla="*/ 59 h 730"/>
                  <a:gd name="T36" fmla="*/ 483 w 803"/>
                  <a:gd name="T37" fmla="*/ 78 h 730"/>
                  <a:gd name="T38" fmla="*/ 496 w 803"/>
                  <a:gd name="T39" fmla="*/ 117 h 730"/>
                  <a:gd name="T40" fmla="*/ 531 w 803"/>
                  <a:gd name="T41" fmla="*/ 137 h 730"/>
                  <a:gd name="T42" fmla="*/ 602 w 803"/>
                  <a:gd name="T43" fmla="*/ 137 h 730"/>
                  <a:gd name="T44" fmla="*/ 618 w 803"/>
                  <a:gd name="T45" fmla="*/ 113 h 730"/>
                  <a:gd name="T46" fmla="*/ 666 w 803"/>
                  <a:gd name="T47" fmla="*/ 92 h 730"/>
                  <a:gd name="T48" fmla="*/ 755 w 803"/>
                  <a:gd name="T49" fmla="*/ 133 h 730"/>
                  <a:gd name="T50" fmla="*/ 765 w 803"/>
                  <a:gd name="T51" fmla="*/ 173 h 730"/>
                  <a:gd name="T52" fmla="*/ 747 w 803"/>
                  <a:gd name="T53" fmla="*/ 214 h 730"/>
                  <a:gd name="T54" fmla="*/ 750 w 803"/>
                  <a:gd name="T55" fmla="*/ 249 h 730"/>
                  <a:gd name="T56" fmla="*/ 772 w 803"/>
                  <a:gd name="T57" fmla="*/ 281 h 730"/>
                  <a:gd name="T58" fmla="*/ 765 w 803"/>
                  <a:gd name="T59" fmla="*/ 323 h 730"/>
                  <a:gd name="T60" fmla="*/ 771 w 803"/>
                  <a:gd name="T61" fmla="*/ 419 h 730"/>
                  <a:gd name="T62" fmla="*/ 770 w 803"/>
                  <a:gd name="T63" fmla="*/ 432 h 730"/>
                  <a:gd name="T64" fmla="*/ 675 w 803"/>
                  <a:gd name="T65" fmla="*/ 416 h 730"/>
                  <a:gd name="T66" fmla="*/ 636 w 803"/>
                  <a:gd name="T67" fmla="*/ 396 h 730"/>
                  <a:gd name="T68" fmla="*/ 572 w 803"/>
                  <a:gd name="T69" fmla="*/ 373 h 730"/>
                  <a:gd name="T70" fmla="*/ 539 w 803"/>
                  <a:gd name="T71" fmla="*/ 346 h 730"/>
                  <a:gd name="T72" fmla="*/ 477 w 803"/>
                  <a:gd name="T73" fmla="*/ 329 h 730"/>
                  <a:gd name="T74" fmla="*/ 522 w 803"/>
                  <a:gd name="T75" fmla="*/ 404 h 730"/>
                  <a:gd name="T76" fmla="*/ 543 w 803"/>
                  <a:gd name="T77" fmla="*/ 408 h 730"/>
                  <a:gd name="T78" fmla="*/ 538 w 803"/>
                  <a:gd name="T79" fmla="*/ 443 h 730"/>
                  <a:gd name="T80" fmla="*/ 651 w 803"/>
                  <a:gd name="T81" fmla="*/ 405 h 730"/>
                  <a:gd name="T82" fmla="*/ 698 w 803"/>
                  <a:gd name="T83" fmla="*/ 469 h 730"/>
                  <a:gd name="T84" fmla="*/ 712 w 803"/>
                  <a:gd name="T85" fmla="*/ 487 h 730"/>
                  <a:gd name="T86" fmla="*/ 705 w 803"/>
                  <a:gd name="T87" fmla="*/ 544 h 730"/>
                  <a:gd name="T88" fmla="*/ 671 w 803"/>
                  <a:gd name="T89" fmla="*/ 579 h 730"/>
                  <a:gd name="T90" fmla="*/ 628 w 803"/>
                  <a:gd name="T91" fmla="*/ 625 h 730"/>
                  <a:gd name="T92" fmla="*/ 565 w 803"/>
                  <a:gd name="T93" fmla="*/ 663 h 730"/>
                  <a:gd name="T94" fmla="*/ 456 w 803"/>
                  <a:gd name="T95" fmla="*/ 711 h 730"/>
                  <a:gd name="T96" fmla="*/ 402 w 803"/>
                  <a:gd name="T97" fmla="*/ 727 h 730"/>
                  <a:gd name="T98" fmla="*/ 374 w 803"/>
                  <a:gd name="T99" fmla="*/ 719 h 730"/>
                  <a:gd name="T100" fmla="*/ 359 w 803"/>
                  <a:gd name="T101" fmla="*/ 670 h 730"/>
                  <a:gd name="T102" fmla="*/ 341 w 803"/>
                  <a:gd name="T103" fmla="*/ 613 h 730"/>
                  <a:gd name="T104" fmla="*/ 278 w 803"/>
                  <a:gd name="T105" fmla="*/ 505 h 730"/>
                  <a:gd name="T106" fmla="*/ 265 w 803"/>
                  <a:gd name="T107" fmla="*/ 467 h 730"/>
                  <a:gd name="T108" fmla="*/ 240 w 803"/>
                  <a:gd name="T109" fmla="*/ 453 h 730"/>
                  <a:gd name="T110" fmla="*/ 225 w 803"/>
                  <a:gd name="T111" fmla="*/ 412 h 730"/>
                  <a:gd name="T112" fmla="*/ 187 w 803"/>
                  <a:gd name="T113" fmla="*/ 354 h 730"/>
                  <a:gd name="T114" fmla="*/ 193 w 803"/>
                  <a:gd name="T115" fmla="*/ 319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03" h="730">
                    <a:moveTo>
                      <a:pt x="193" y="319"/>
                    </a:moveTo>
                    <a:cubicBezTo>
                      <a:pt x="176" y="277"/>
                      <a:pt x="176" y="277"/>
                      <a:pt x="176" y="277"/>
                    </a:cubicBezTo>
                    <a:cubicBezTo>
                      <a:pt x="176" y="272"/>
                      <a:pt x="181" y="272"/>
                      <a:pt x="182" y="268"/>
                    </a:cubicBezTo>
                    <a:cubicBezTo>
                      <a:pt x="187" y="251"/>
                      <a:pt x="190" y="242"/>
                      <a:pt x="194" y="226"/>
                    </a:cubicBezTo>
                    <a:cubicBezTo>
                      <a:pt x="199" y="210"/>
                      <a:pt x="214" y="206"/>
                      <a:pt x="214" y="188"/>
                    </a:cubicBezTo>
                    <a:cubicBezTo>
                      <a:pt x="214" y="175"/>
                      <a:pt x="210" y="164"/>
                      <a:pt x="210" y="154"/>
                    </a:cubicBezTo>
                    <a:cubicBezTo>
                      <a:pt x="210" y="149"/>
                      <a:pt x="214" y="148"/>
                      <a:pt x="215" y="146"/>
                    </a:cubicBezTo>
                    <a:cubicBezTo>
                      <a:pt x="215" y="138"/>
                      <a:pt x="215" y="138"/>
                      <a:pt x="215" y="138"/>
                    </a:cubicBezTo>
                    <a:cubicBezTo>
                      <a:pt x="209" y="140"/>
                      <a:pt x="207" y="145"/>
                      <a:pt x="201" y="145"/>
                    </a:cubicBezTo>
                    <a:cubicBezTo>
                      <a:pt x="193" y="145"/>
                      <a:pt x="189" y="142"/>
                      <a:pt x="186" y="139"/>
                    </a:cubicBezTo>
                    <a:cubicBezTo>
                      <a:pt x="174" y="148"/>
                      <a:pt x="170" y="159"/>
                      <a:pt x="148" y="159"/>
                    </a:cubicBezTo>
                    <a:cubicBezTo>
                      <a:pt x="132" y="159"/>
                      <a:pt x="126" y="139"/>
                      <a:pt x="110" y="139"/>
                    </a:cubicBezTo>
                    <a:cubicBezTo>
                      <a:pt x="94" y="139"/>
                      <a:pt x="97" y="157"/>
                      <a:pt x="84" y="157"/>
                    </a:cubicBezTo>
                    <a:cubicBezTo>
                      <a:pt x="69" y="157"/>
                      <a:pt x="62" y="136"/>
                      <a:pt x="47" y="143"/>
                    </a:cubicBezTo>
                    <a:cubicBezTo>
                      <a:pt x="39" y="143"/>
                      <a:pt x="39" y="143"/>
                      <a:pt x="39" y="143"/>
                    </a:cubicBezTo>
                    <a:cubicBezTo>
                      <a:pt x="41" y="142"/>
                      <a:pt x="44" y="140"/>
                      <a:pt x="45" y="138"/>
                    </a:cubicBezTo>
                    <a:cubicBezTo>
                      <a:pt x="40" y="133"/>
                      <a:pt x="19" y="121"/>
                      <a:pt x="26" y="113"/>
                    </a:cubicBezTo>
                    <a:cubicBezTo>
                      <a:pt x="19" y="103"/>
                      <a:pt x="11" y="104"/>
                      <a:pt x="0" y="98"/>
                    </a:cubicBezTo>
                    <a:cubicBezTo>
                      <a:pt x="8" y="90"/>
                      <a:pt x="16" y="92"/>
                      <a:pt x="16" y="77"/>
                    </a:cubicBezTo>
                    <a:cubicBezTo>
                      <a:pt x="16" y="71"/>
                      <a:pt x="15" y="71"/>
                      <a:pt x="16" y="67"/>
                    </a:cubicBezTo>
                    <a:cubicBezTo>
                      <a:pt x="11" y="67"/>
                      <a:pt x="3" y="68"/>
                      <a:pt x="3" y="63"/>
                    </a:cubicBezTo>
                    <a:cubicBezTo>
                      <a:pt x="3" y="39"/>
                      <a:pt x="58" y="44"/>
                      <a:pt x="72" y="36"/>
                    </a:cubicBezTo>
                    <a:cubicBezTo>
                      <a:pt x="70" y="30"/>
                      <a:pt x="65" y="32"/>
                      <a:pt x="65" y="27"/>
                    </a:cubicBezTo>
                    <a:cubicBezTo>
                      <a:pt x="65" y="20"/>
                      <a:pt x="80" y="23"/>
                      <a:pt x="84" y="23"/>
                    </a:cubicBezTo>
                    <a:cubicBezTo>
                      <a:pt x="93" y="23"/>
                      <a:pt x="107" y="23"/>
                      <a:pt x="107" y="23"/>
                    </a:cubicBezTo>
                    <a:cubicBezTo>
                      <a:pt x="116" y="23"/>
                      <a:pt x="130" y="13"/>
                      <a:pt x="138" y="7"/>
                    </a:cubicBezTo>
                    <a:cubicBezTo>
                      <a:pt x="148" y="1"/>
                      <a:pt x="169" y="0"/>
                      <a:pt x="182" y="0"/>
                    </a:cubicBezTo>
                    <a:cubicBezTo>
                      <a:pt x="203" y="0"/>
                      <a:pt x="202" y="12"/>
                      <a:pt x="219" y="12"/>
                    </a:cubicBezTo>
                    <a:cubicBezTo>
                      <a:pt x="219" y="21"/>
                      <a:pt x="249" y="27"/>
                      <a:pt x="257" y="28"/>
                    </a:cubicBezTo>
                    <a:cubicBezTo>
                      <a:pt x="279" y="28"/>
                      <a:pt x="293" y="28"/>
                      <a:pt x="300" y="28"/>
                    </a:cubicBezTo>
                    <a:cubicBezTo>
                      <a:pt x="321" y="28"/>
                      <a:pt x="330" y="6"/>
                      <a:pt x="353" y="6"/>
                    </a:cubicBezTo>
                    <a:cubicBezTo>
                      <a:pt x="377" y="6"/>
                      <a:pt x="376" y="21"/>
                      <a:pt x="384" y="38"/>
                    </a:cubicBezTo>
                    <a:cubicBezTo>
                      <a:pt x="385" y="41"/>
                      <a:pt x="400" y="51"/>
                      <a:pt x="402" y="51"/>
                    </a:cubicBezTo>
                    <a:cubicBezTo>
                      <a:pt x="415" y="55"/>
                      <a:pt x="418" y="79"/>
                      <a:pt x="440" y="79"/>
                    </a:cubicBezTo>
                    <a:cubicBezTo>
                      <a:pt x="456" y="79"/>
                      <a:pt x="456" y="65"/>
                      <a:pt x="467" y="61"/>
                    </a:cubicBezTo>
                    <a:cubicBezTo>
                      <a:pt x="473" y="59"/>
                      <a:pt x="472" y="59"/>
                      <a:pt x="477" y="59"/>
                    </a:cubicBezTo>
                    <a:cubicBezTo>
                      <a:pt x="480" y="63"/>
                      <a:pt x="480" y="70"/>
                      <a:pt x="483" y="73"/>
                    </a:cubicBezTo>
                    <a:cubicBezTo>
                      <a:pt x="482" y="75"/>
                      <a:pt x="483" y="76"/>
                      <a:pt x="483" y="78"/>
                    </a:cubicBezTo>
                    <a:cubicBezTo>
                      <a:pt x="483" y="86"/>
                      <a:pt x="489" y="85"/>
                      <a:pt x="493" y="91"/>
                    </a:cubicBezTo>
                    <a:cubicBezTo>
                      <a:pt x="499" y="101"/>
                      <a:pt x="492" y="107"/>
                      <a:pt x="496" y="117"/>
                    </a:cubicBezTo>
                    <a:cubicBezTo>
                      <a:pt x="500" y="125"/>
                      <a:pt x="510" y="121"/>
                      <a:pt x="518" y="122"/>
                    </a:cubicBezTo>
                    <a:cubicBezTo>
                      <a:pt x="525" y="124"/>
                      <a:pt x="527" y="132"/>
                      <a:pt x="531" y="137"/>
                    </a:cubicBezTo>
                    <a:cubicBezTo>
                      <a:pt x="537" y="143"/>
                      <a:pt x="556" y="141"/>
                      <a:pt x="566" y="141"/>
                    </a:cubicBezTo>
                    <a:cubicBezTo>
                      <a:pt x="579" y="141"/>
                      <a:pt x="593" y="139"/>
                      <a:pt x="602" y="137"/>
                    </a:cubicBezTo>
                    <a:cubicBezTo>
                      <a:pt x="602" y="129"/>
                      <a:pt x="602" y="129"/>
                      <a:pt x="602" y="122"/>
                    </a:cubicBezTo>
                    <a:cubicBezTo>
                      <a:pt x="602" y="115"/>
                      <a:pt x="611" y="115"/>
                      <a:pt x="618" y="113"/>
                    </a:cubicBezTo>
                    <a:cubicBezTo>
                      <a:pt x="627" y="109"/>
                      <a:pt x="624" y="106"/>
                      <a:pt x="632" y="103"/>
                    </a:cubicBezTo>
                    <a:cubicBezTo>
                      <a:pt x="646" y="98"/>
                      <a:pt x="655" y="101"/>
                      <a:pt x="666" y="92"/>
                    </a:cubicBezTo>
                    <a:cubicBezTo>
                      <a:pt x="683" y="102"/>
                      <a:pt x="693" y="103"/>
                      <a:pt x="708" y="109"/>
                    </a:cubicBezTo>
                    <a:cubicBezTo>
                      <a:pt x="727" y="115"/>
                      <a:pt x="733" y="133"/>
                      <a:pt x="755" y="133"/>
                    </a:cubicBezTo>
                    <a:cubicBezTo>
                      <a:pt x="755" y="137"/>
                      <a:pt x="760" y="139"/>
                      <a:pt x="761" y="142"/>
                    </a:cubicBezTo>
                    <a:cubicBezTo>
                      <a:pt x="765" y="154"/>
                      <a:pt x="760" y="166"/>
                      <a:pt x="765" y="173"/>
                    </a:cubicBezTo>
                    <a:cubicBezTo>
                      <a:pt x="759" y="176"/>
                      <a:pt x="747" y="205"/>
                      <a:pt x="747" y="206"/>
                    </a:cubicBezTo>
                    <a:cubicBezTo>
                      <a:pt x="747" y="209"/>
                      <a:pt x="749" y="213"/>
                      <a:pt x="747" y="214"/>
                    </a:cubicBezTo>
                    <a:cubicBezTo>
                      <a:pt x="749" y="218"/>
                      <a:pt x="749" y="220"/>
                      <a:pt x="750" y="224"/>
                    </a:cubicBezTo>
                    <a:cubicBezTo>
                      <a:pt x="750" y="249"/>
                      <a:pt x="750" y="249"/>
                      <a:pt x="750" y="249"/>
                    </a:cubicBezTo>
                    <a:cubicBezTo>
                      <a:pt x="753" y="256"/>
                      <a:pt x="751" y="260"/>
                      <a:pt x="754" y="268"/>
                    </a:cubicBezTo>
                    <a:cubicBezTo>
                      <a:pt x="757" y="275"/>
                      <a:pt x="772" y="268"/>
                      <a:pt x="772" y="281"/>
                    </a:cubicBezTo>
                    <a:cubicBezTo>
                      <a:pt x="772" y="298"/>
                      <a:pt x="755" y="295"/>
                      <a:pt x="755" y="309"/>
                    </a:cubicBezTo>
                    <a:cubicBezTo>
                      <a:pt x="755" y="319"/>
                      <a:pt x="762" y="319"/>
                      <a:pt x="765" y="323"/>
                    </a:cubicBezTo>
                    <a:cubicBezTo>
                      <a:pt x="777" y="350"/>
                      <a:pt x="803" y="354"/>
                      <a:pt x="803" y="388"/>
                    </a:cubicBezTo>
                    <a:cubicBezTo>
                      <a:pt x="783" y="392"/>
                      <a:pt x="771" y="396"/>
                      <a:pt x="771" y="419"/>
                    </a:cubicBezTo>
                    <a:cubicBezTo>
                      <a:pt x="771" y="424"/>
                      <a:pt x="774" y="428"/>
                      <a:pt x="774" y="432"/>
                    </a:cubicBezTo>
                    <a:cubicBezTo>
                      <a:pt x="774" y="433"/>
                      <a:pt x="771" y="432"/>
                      <a:pt x="770" y="432"/>
                    </a:cubicBezTo>
                    <a:cubicBezTo>
                      <a:pt x="755" y="432"/>
                      <a:pt x="722" y="423"/>
                      <a:pt x="702" y="423"/>
                    </a:cubicBezTo>
                    <a:cubicBezTo>
                      <a:pt x="698" y="423"/>
                      <a:pt x="676" y="416"/>
                      <a:pt x="675" y="416"/>
                    </a:cubicBezTo>
                    <a:cubicBezTo>
                      <a:pt x="668" y="408"/>
                      <a:pt x="668" y="384"/>
                      <a:pt x="652" y="384"/>
                    </a:cubicBezTo>
                    <a:cubicBezTo>
                      <a:pt x="643" y="384"/>
                      <a:pt x="640" y="391"/>
                      <a:pt x="636" y="396"/>
                    </a:cubicBezTo>
                    <a:cubicBezTo>
                      <a:pt x="598" y="396"/>
                      <a:pt x="598" y="396"/>
                      <a:pt x="598" y="396"/>
                    </a:cubicBezTo>
                    <a:cubicBezTo>
                      <a:pt x="586" y="392"/>
                      <a:pt x="580" y="381"/>
                      <a:pt x="572" y="373"/>
                    </a:cubicBezTo>
                    <a:cubicBezTo>
                      <a:pt x="563" y="364"/>
                      <a:pt x="551" y="369"/>
                      <a:pt x="543" y="360"/>
                    </a:cubicBezTo>
                    <a:cubicBezTo>
                      <a:pt x="538" y="355"/>
                      <a:pt x="540" y="349"/>
                      <a:pt x="539" y="346"/>
                    </a:cubicBezTo>
                    <a:cubicBezTo>
                      <a:pt x="530" y="328"/>
                      <a:pt x="514" y="303"/>
                      <a:pt x="493" y="303"/>
                    </a:cubicBezTo>
                    <a:cubicBezTo>
                      <a:pt x="482" y="303"/>
                      <a:pt x="477" y="318"/>
                      <a:pt x="477" y="329"/>
                    </a:cubicBezTo>
                    <a:cubicBezTo>
                      <a:pt x="477" y="337"/>
                      <a:pt x="477" y="341"/>
                      <a:pt x="479" y="347"/>
                    </a:cubicBezTo>
                    <a:cubicBezTo>
                      <a:pt x="484" y="366"/>
                      <a:pt x="505" y="400"/>
                      <a:pt x="522" y="404"/>
                    </a:cubicBezTo>
                    <a:cubicBezTo>
                      <a:pt x="522" y="413"/>
                      <a:pt x="527" y="416"/>
                      <a:pt x="527" y="423"/>
                    </a:cubicBezTo>
                    <a:cubicBezTo>
                      <a:pt x="537" y="420"/>
                      <a:pt x="535" y="410"/>
                      <a:pt x="543" y="408"/>
                    </a:cubicBezTo>
                    <a:cubicBezTo>
                      <a:pt x="543" y="412"/>
                      <a:pt x="543" y="414"/>
                      <a:pt x="543" y="417"/>
                    </a:cubicBezTo>
                    <a:cubicBezTo>
                      <a:pt x="543" y="427"/>
                      <a:pt x="538" y="433"/>
                      <a:pt x="538" y="443"/>
                    </a:cubicBezTo>
                    <a:cubicBezTo>
                      <a:pt x="538" y="454"/>
                      <a:pt x="558" y="459"/>
                      <a:pt x="569" y="459"/>
                    </a:cubicBezTo>
                    <a:cubicBezTo>
                      <a:pt x="620" y="459"/>
                      <a:pt x="624" y="427"/>
                      <a:pt x="651" y="405"/>
                    </a:cubicBezTo>
                    <a:cubicBezTo>
                      <a:pt x="651" y="435"/>
                      <a:pt x="651" y="435"/>
                      <a:pt x="651" y="435"/>
                    </a:cubicBezTo>
                    <a:cubicBezTo>
                      <a:pt x="662" y="458"/>
                      <a:pt x="676" y="462"/>
                      <a:pt x="698" y="469"/>
                    </a:cubicBezTo>
                    <a:cubicBezTo>
                      <a:pt x="706" y="471"/>
                      <a:pt x="707" y="485"/>
                      <a:pt x="712" y="488"/>
                    </a:cubicBezTo>
                    <a:cubicBezTo>
                      <a:pt x="712" y="487"/>
                      <a:pt x="712" y="487"/>
                      <a:pt x="712" y="487"/>
                    </a:cubicBezTo>
                    <a:cubicBezTo>
                      <a:pt x="716" y="494"/>
                      <a:pt x="727" y="493"/>
                      <a:pt x="727" y="500"/>
                    </a:cubicBezTo>
                    <a:cubicBezTo>
                      <a:pt x="727" y="518"/>
                      <a:pt x="705" y="525"/>
                      <a:pt x="705" y="544"/>
                    </a:cubicBezTo>
                    <a:cubicBezTo>
                      <a:pt x="693" y="544"/>
                      <a:pt x="686" y="547"/>
                      <a:pt x="683" y="556"/>
                    </a:cubicBezTo>
                    <a:cubicBezTo>
                      <a:pt x="680" y="566"/>
                      <a:pt x="680" y="579"/>
                      <a:pt x="671" y="579"/>
                    </a:cubicBezTo>
                    <a:cubicBezTo>
                      <a:pt x="660" y="579"/>
                      <a:pt x="661" y="602"/>
                      <a:pt x="649" y="602"/>
                    </a:cubicBezTo>
                    <a:cubicBezTo>
                      <a:pt x="643" y="602"/>
                      <a:pt x="628" y="616"/>
                      <a:pt x="628" y="625"/>
                    </a:cubicBezTo>
                    <a:cubicBezTo>
                      <a:pt x="608" y="629"/>
                      <a:pt x="562" y="638"/>
                      <a:pt x="562" y="656"/>
                    </a:cubicBezTo>
                    <a:cubicBezTo>
                      <a:pt x="562" y="658"/>
                      <a:pt x="563" y="661"/>
                      <a:pt x="565" y="663"/>
                    </a:cubicBezTo>
                    <a:cubicBezTo>
                      <a:pt x="547" y="672"/>
                      <a:pt x="524" y="677"/>
                      <a:pt x="505" y="682"/>
                    </a:cubicBezTo>
                    <a:cubicBezTo>
                      <a:pt x="496" y="684"/>
                      <a:pt x="466" y="706"/>
                      <a:pt x="456" y="711"/>
                    </a:cubicBezTo>
                    <a:cubicBezTo>
                      <a:pt x="433" y="711"/>
                      <a:pt x="433" y="711"/>
                      <a:pt x="433" y="711"/>
                    </a:cubicBezTo>
                    <a:cubicBezTo>
                      <a:pt x="420" y="721"/>
                      <a:pt x="418" y="727"/>
                      <a:pt x="402" y="727"/>
                    </a:cubicBezTo>
                    <a:cubicBezTo>
                      <a:pt x="397" y="730"/>
                      <a:pt x="397" y="730"/>
                      <a:pt x="397" y="730"/>
                    </a:cubicBezTo>
                    <a:cubicBezTo>
                      <a:pt x="395" y="730"/>
                      <a:pt x="376" y="721"/>
                      <a:pt x="374" y="719"/>
                    </a:cubicBezTo>
                    <a:cubicBezTo>
                      <a:pt x="372" y="718"/>
                      <a:pt x="378" y="718"/>
                      <a:pt x="373" y="710"/>
                    </a:cubicBezTo>
                    <a:cubicBezTo>
                      <a:pt x="365" y="698"/>
                      <a:pt x="359" y="685"/>
                      <a:pt x="359" y="670"/>
                    </a:cubicBezTo>
                    <a:cubicBezTo>
                      <a:pt x="351" y="669"/>
                      <a:pt x="357" y="654"/>
                      <a:pt x="358" y="647"/>
                    </a:cubicBezTo>
                    <a:cubicBezTo>
                      <a:pt x="362" y="629"/>
                      <a:pt x="349" y="622"/>
                      <a:pt x="341" y="613"/>
                    </a:cubicBezTo>
                    <a:cubicBezTo>
                      <a:pt x="332" y="604"/>
                      <a:pt x="311" y="577"/>
                      <a:pt x="311" y="557"/>
                    </a:cubicBezTo>
                    <a:cubicBezTo>
                      <a:pt x="285" y="551"/>
                      <a:pt x="278" y="535"/>
                      <a:pt x="278" y="505"/>
                    </a:cubicBezTo>
                    <a:cubicBezTo>
                      <a:pt x="278" y="486"/>
                      <a:pt x="268" y="482"/>
                      <a:pt x="265" y="467"/>
                    </a:cubicBezTo>
                    <a:cubicBezTo>
                      <a:pt x="265" y="467"/>
                      <a:pt x="265" y="467"/>
                      <a:pt x="265" y="467"/>
                    </a:cubicBezTo>
                    <a:cubicBezTo>
                      <a:pt x="262" y="464"/>
                      <a:pt x="258" y="459"/>
                      <a:pt x="256" y="457"/>
                    </a:cubicBezTo>
                    <a:cubicBezTo>
                      <a:pt x="253" y="454"/>
                      <a:pt x="243" y="455"/>
                      <a:pt x="240" y="453"/>
                    </a:cubicBezTo>
                    <a:cubicBezTo>
                      <a:pt x="236" y="448"/>
                      <a:pt x="237" y="436"/>
                      <a:pt x="236" y="431"/>
                    </a:cubicBezTo>
                    <a:cubicBezTo>
                      <a:pt x="234" y="424"/>
                      <a:pt x="228" y="417"/>
                      <a:pt x="225" y="412"/>
                    </a:cubicBezTo>
                    <a:cubicBezTo>
                      <a:pt x="216" y="398"/>
                      <a:pt x="209" y="386"/>
                      <a:pt x="200" y="373"/>
                    </a:cubicBezTo>
                    <a:cubicBezTo>
                      <a:pt x="198" y="369"/>
                      <a:pt x="187" y="356"/>
                      <a:pt x="187" y="354"/>
                    </a:cubicBezTo>
                    <a:cubicBezTo>
                      <a:pt x="187" y="346"/>
                      <a:pt x="193" y="327"/>
                      <a:pt x="193" y="315"/>
                    </a:cubicBezTo>
                    <a:lnTo>
                      <a:pt x="193" y="31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" name="Freeform 14"/>
              <p:cNvSpPr/>
              <p:nvPr/>
            </p:nvSpPr>
            <p:spPr bwMode="auto">
              <a:xfrm>
                <a:off x="7777188" y="3972637"/>
                <a:ext cx="48974" cy="99478"/>
              </a:xfrm>
              <a:custGeom>
                <a:avLst/>
                <a:gdLst>
                  <a:gd name="T0" fmla="*/ 43 w 43"/>
                  <a:gd name="T1" fmla="*/ 54 h 87"/>
                  <a:gd name="T2" fmla="*/ 19 w 43"/>
                  <a:gd name="T3" fmla="*/ 87 h 87"/>
                  <a:gd name="T4" fmla="*/ 0 w 43"/>
                  <a:gd name="T5" fmla="*/ 64 h 87"/>
                  <a:gd name="T6" fmla="*/ 11 w 43"/>
                  <a:gd name="T7" fmla="*/ 0 h 87"/>
                  <a:gd name="T8" fmla="*/ 43 w 43"/>
                  <a:gd name="T9" fmla="*/ 5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7">
                    <a:moveTo>
                      <a:pt x="43" y="54"/>
                    </a:moveTo>
                    <a:cubicBezTo>
                      <a:pt x="43" y="68"/>
                      <a:pt x="34" y="87"/>
                      <a:pt x="19" y="87"/>
                    </a:cubicBezTo>
                    <a:cubicBezTo>
                      <a:pt x="9" y="87"/>
                      <a:pt x="0" y="75"/>
                      <a:pt x="0" y="64"/>
                    </a:cubicBezTo>
                    <a:cubicBezTo>
                      <a:pt x="0" y="41"/>
                      <a:pt x="11" y="24"/>
                      <a:pt x="11" y="0"/>
                    </a:cubicBezTo>
                    <a:cubicBezTo>
                      <a:pt x="22" y="19"/>
                      <a:pt x="43" y="29"/>
                      <a:pt x="43" y="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" name="Freeform 15"/>
              <p:cNvSpPr/>
              <p:nvPr/>
            </p:nvSpPr>
            <p:spPr bwMode="auto">
              <a:xfrm>
                <a:off x="7310404" y="3167634"/>
                <a:ext cx="1000907" cy="846325"/>
              </a:xfrm>
              <a:custGeom>
                <a:avLst/>
                <a:gdLst>
                  <a:gd name="T0" fmla="*/ 255 w 874"/>
                  <a:gd name="T1" fmla="*/ 487 h 740"/>
                  <a:gd name="T2" fmla="*/ 299 w 874"/>
                  <a:gd name="T3" fmla="*/ 614 h 740"/>
                  <a:gd name="T4" fmla="*/ 344 w 874"/>
                  <a:gd name="T5" fmla="*/ 724 h 740"/>
                  <a:gd name="T6" fmla="*/ 372 w 874"/>
                  <a:gd name="T7" fmla="*/ 724 h 740"/>
                  <a:gd name="T8" fmla="*/ 408 w 874"/>
                  <a:gd name="T9" fmla="*/ 684 h 740"/>
                  <a:gd name="T10" fmla="*/ 417 w 874"/>
                  <a:gd name="T11" fmla="*/ 615 h 740"/>
                  <a:gd name="T12" fmla="*/ 461 w 874"/>
                  <a:gd name="T13" fmla="*/ 538 h 740"/>
                  <a:gd name="T14" fmla="*/ 561 w 874"/>
                  <a:gd name="T15" fmla="*/ 434 h 740"/>
                  <a:gd name="T16" fmla="*/ 644 w 874"/>
                  <a:gd name="T17" fmla="*/ 393 h 740"/>
                  <a:gd name="T18" fmla="*/ 704 w 874"/>
                  <a:gd name="T19" fmla="*/ 468 h 740"/>
                  <a:gd name="T20" fmla="*/ 726 w 874"/>
                  <a:gd name="T21" fmla="*/ 545 h 740"/>
                  <a:gd name="T22" fmla="*/ 785 w 874"/>
                  <a:gd name="T23" fmla="*/ 541 h 740"/>
                  <a:gd name="T24" fmla="*/ 819 w 874"/>
                  <a:gd name="T25" fmla="*/ 662 h 740"/>
                  <a:gd name="T26" fmla="*/ 840 w 874"/>
                  <a:gd name="T27" fmla="*/ 646 h 740"/>
                  <a:gd name="T28" fmla="*/ 811 w 874"/>
                  <a:gd name="T29" fmla="*/ 571 h 740"/>
                  <a:gd name="T30" fmla="*/ 813 w 874"/>
                  <a:gd name="T31" fmla="*/ 520 h 740"/>
                  <a:gd name="T32" fmla="*/ 829 w 874"/>
                  <a:gd name="T33" fmla="*/ 459 h 740"/>
                  <a:gd name="T34" fmla="*/ 838 w 874"/>
                  <a:gd name="T35" fmla="*/ 384 h 740"/>
                  <a:gd name="T36" fmla="*/ 803 w 874"/>
                  <a:gd name="T37" fmla="*/ 356 h 740"/>
                  <a:gd name="T38" fmla="*/ 764 w 874"/>
                  <a:gd name="T39" fmla="*/ 227 h 740"/>
                  <a:gd name="T40" fmla="*/ 728 w 874"/>
                  <a:gd name="T41" fmla="*/ 235 h 740"/>
                  <a:gd name="T42" fmla="*/ 641 w 874"/>
                  <a:gd name="T43" fmla="*/ 260 h 740"/>
                  <a:gd name="T44" fmla="*/ 587 w 874"/>
                  <a:gd name="T45" fmla="*/ 267 h 740"/>
                  <a:gd name="T46" fmla="*/ 507 w 874"/>
                  <a:gd name="T47" fmla="*/ 245 h 740"/>
                  <a:gd name="T48" fmla="*/ 436 w 874"/>
                  <a:gd name="T49" fmla="*/ 209 h 740"/>
                  <a:gd name="T50" fmla="*/ 389 w 874"/>
                  <a:gd name="T51" fmla="*/ 161 h 740"/>
                  <a:gd name="T52" fmla="*/ 395 w 874"/>
                  <a:gd name="T53" fmla="*/ 125 h 740"/>
                  <a:gd name="T54" fmla="*/ 367 w 874"/>
                  <a:gd name="T55" fmla="*/ 78 h 740"/>
                  <a:gd name="T56" fmla="*/ 306 w 874"/>
                  <a:gd name="T57" fmla="*/ 30 h 740"/>
                  <a:gd name="T58" fmla="*/ 226 w 874"/>
                  <a:gd name="T59" fmla="*/ 0 h 740"/>
                  <a:gd name="T60" fmla="*/ 163 w 874"/>
                  <a:gd name="T61" fmla="*/ 39 h 740"/>
                  <a:gd name="T62" fmla="*/ 112 w 874"/>
                  <a:gd name="T63" fmla="*/ 24 h 740"/>
                  <a:gd name="T64" fmla="*/ 40 w 874"/>
                  <a:gd name="T65" fmla="*/ 84 h 740"/>
                  <a:gd name="T66" fmla="*/ 0 w 874"/>
                  <a:gd name="T67" fmla="*/ 115 h 740"/>
                  <a:gd name="T68" fmla="*/ 3 w 874"/>
                  <a:gd name="T69" fmla="*/ 158 h 740"/>
                  <a:gd name="T70" fmla="*/ 8 w 874"/>
                  <a:gd name="T71" fmla="*/ 218 h 740"/>
                  <a:gd name="T72" fmla="*/ 24 w 874"/>
                  <a:gd name="T73" fmla="*/ 328 h 740"/>
                  <a:gd name="T74" fmla="*/ 60 w 874"/>
                  <a:gd name="T75" fmla="*/ 334 h 740"/>
                  <a:gd name="T76" fmla="*/ 121 w 874"/>
                  <a:gd name="T77" fmla="*/ 334 h 740"/>
                  <a:gd name="T78" fmla="*/ 203 w 874"/>
                  <a:gd name="T79" fmla="*/ 395 h 740"/>
                  <a:gd name="T80" fmla="*/ 218 w 874"/>
                  <a:gd name="T81" fmla="*/ 447 h 740"/>
                  <a:gd name="T82" fmla="*/ 250 w 874"/>
                  <a:gd name="T83" fmla="*/ 421 h 740"/>
                  <a:gd name="T84" fmla="*/ 257 w 874"/>
                  <a:gd name="T85" fmla="*/ 479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4" h="740">
                    <a:moveTo>
                      <a:pt x="257" y="479"/>
                    </a:moveTo>
                    <a:cubicBezTo>
                      <a:pt x="253" y="475"/>
                      <a:pt x="253" y="475"/>
                      <a:pt x="253" y="475"/>
                    </a:cubicBezTo>
                    <a:cubicBezTo>
                      <a:pt x="253" y="478"/>
                      <a:pt x="255" y="484"/>
                      <a:pt x="255" y="487"/>
                    </a:cubicBezTo>
                    <a:cubicBezTo>
                      <a:pt x="255" y="502"/>
                      <a:pt x="263" y="517"/>
                      <a:pt x="267" y="533"/>
                    </a:cubicBezTo>
                    <a:cubicBezTo>
                      <a:pt x="273" y="550"/>
                      <a:pt x="286" y="577"/>
                      <a:pt x="290" y="588"/>
                    </a:cubicBezTo>
                    <a:cubicBezTo>
                      <a:pt x="293" y="599"/>
                      <a:pt x="293" y="604"/>
                      <a:pt x="299" y="614"/>
                    </a:cubicBezTo>
                    <a:cubicBezTo>
                      <a:pt x="305" y="623"/>
                      <a:pt x="302" y="634"/>
                      <a:pt x="308" y="647"/>
                    </a:cubicBezTo>
                    <a:cubicBezTo>
                      <a:pt x="311" y="653"/>
                      <a:pt x="321" y="661"/>
                      <a:pt x="324" y="672"/>
                    </a:cubicBezTo>
                    <a:cubicBezTo>
                      <a:pt x="330" y="689"/>
                      <a:pt x="338" y="705"/>
                      <a:pt x="344" y="724"/>
                    </a:cubicBezTo>
                    <a:cubicBezTo>
                      <a:pt x="345" y="726"/>
                      <a:pt x="347" y="732"/>
                      <a:pt x="351" y="732"/>
                    </a:cubicBezTo>
                    <a:cubicBezTo>
                      <a:pt x="351" y="737"/>
                      <a:pt x="356" y="740"/>
                      <a:pt x="362" y="740"/>
                    </a:cubicBezTo>
                    <a:cubicBezTo>
                      <a:pt x="368" y="740"/>
                      <a:pt x="369" y="730"/>
                      <a:pt x="372" y="724"/>
                    </a:cubicBezTo>
                    <a:cubicBezTo>
                      <a:pt x="376" y="716"/>
                      <a:pt x="377" y="719"/>
                      <a:pt x="386" y="714"/>
                    </a:cubicBezTo>
                    <a:cubicBezTo>
                      <a:pt x="392" y="711"/>
                      <a:pt x="390" y="690"/>
                      <a:pt x="401" y="687"/>
                    </a:cubicBezTo>
                    <a:cubicBezTo>
                      <a:pt x="403" y="686"/>
                      <a:pt x="408" y="686"/>
                      <a:pt x="408" y="684"/>
                    </a:cubicBezTo>
                    <a:cubicBezTo>
                      <a:pt x="412" y="683"/>
                      <a:pt x="412" y="683"/>
                      <a:pt x="412" y="683"/>
                    </a:cubicBezTo>
                    <a:cubicBezTo>
                      <a:pt x="408" y="662"/>
                      <a:pt x="408" y="662"/>
                      <a:pt x="408" y="662"/>
                    </a:cubicBezTo>
                    <a:cubicBezTo>
                      <a:pt x="408" y="647"/>
                      <a:pt x="417" y="635"/>
                      <a:pt x="417" y="615"/>
                    </a:cubicBezTo>
                    <a:cubicBezTo>
                      <a:pt x="417" y="602"/>
                      <a:pt x="412" y="594"/>
                      <a:pt x="412" y="580"/>
                    </a:cubicBezTo>
                    <a:cubicBezTo>
                      <a:pt x="412" y="563"/>
                      <a:pt x="428" y="561"/>
                      <a:pt x="442" y="556"/>
                    </a:cubicBezTo>
                    <a:cubicBezTo>
                      <a:pt x="447" y="554"/>
                      <a:pt x="455" y="545"/>
                      <a:pt x="461" y="538"/>
                    </a:cubicBezTo>
                    <a:cubicBezTo>
                      <a:pt x="476" y="523"/>
                      <a:pt x="489" y="507"/>
                      <a:pt x="504" y="491"/>
                    </a:cubicBezTo>
                    <a:cubicBezTo>
                      <a:pt x="517" y="479"/>
                      <a:pt x="539" y="475"/>
                      <a:pt x="552" y="460"/>
                    </a:cubicBezTo>
                    <a:cubicBezTo>
                      <a:pt x="559" y="453"/>
                      <a:pt x="558" y="445"/>
                      <a:pt x="561" y="434"/>
                    </a:cubicBezTo>
                    <a:cubicBezTo>
                      <a:pt x="564" y="426"/>
                      <a:pt x="579" y="426"/>
                      <a:pt x="585" y="414"/>
                    </a:cubicBezTo>
                    <a:cubicBezTo>
                      <a:pt x="591" y="418"/>
                      <a:pt x="591" y="422"/>
                      <a:pt x="603" y="422"/>
                    </a:cubicBezTo>
                    <a:cubicBezTo>
                      <a:pt x="623" y="422"/>
                      <a:pt x="644" y="417"/>
                      <a:pt x="644" y="393"/>
                    </a:cubicBezTo>
                    <a:cubicBezTo>
                      <a:pt x="655" y="395"/>
                      <a:pt x="668" y="400"/>
                      <a:pt x="671" y="411"/>
                    </a:cubicBezTo>
                    <a:cubicBezTo>
                      <a:pt x="674" y="421"/>
                      <a:pt x="673" y="434"/>
                      <a:pt x="679" y="443"/>
                    </a:cubicBezTo>
                    <a:cubicBezTo>
                      <a:pt x="685" y="453"/>
                      <a:pt x="693" y="460"/>
                      <a:pt x="704" y="468"/>
                    </a:cubicBezTo>
                    <a:cubicBezTo>
                      <a:pt x="711" y="481"/>
                      <a:pt x="720" y="494"/>
                      <a:pt x="726" y="511"/>
                    </a:cubicBezTo>
                    <a:cubicBezTo>
                      <a:pt x="726" y="515"/>
                      <a:pt x="730" y="517"/>
                      <a:pt x="730" y="521"/>
                    </a:cubicBezTo>
                    <a:cubicBezTo>
                      <a:pt x="730" y="530"/>
                      <a:pt x="726" y="534"/>
                      <a:pt x="726" y="545"/>
                    </a:cubicBezTo>
                    <a:cubicBezTo>
                      <a:pt x="726" y="555"/>
                      <a:pt x="727" y="565"/>
                      <a:pt x="738" y="565"/>
                    </a:cubicBezTo>
                    <a:cubicBezTo>
                      <a:pt x="760" y="565"/>
                      <a:pt x="765" y="542"/>
                      <a:pt x="778" y="528"/>
                    </a:cubicBezTo>
                    <a:cubicBezTo>
                      <a:pt x="782" y="533"/>
                      <a:pt x="780" y="536"/>
                      <a:pt x="785" y="541"/>
                    </a:cubicBezTo>
                    <a:cubicBezTo>
                      <a:pt x="786" y="542"/>
                      <a:pt x="792" y="541"/>
                      <a:pt x="795" y="545"/>
                    </a:cubicBezTo>
                    <a:cubicBezTo>
                      <a:pt x="802" y="557"/>
                      <a:pt x="789" y="581"/>
                      <a:pt x="799" y="581"/>
                    </a:cubicBezTo>
                    <a:cubicBezTo>
                      <a:pt x="799" y="606"/>
                      <a:pt x="819" y="627"/>
                      <a:pt x="819" y="662"/>
                    </a:cubicBezTo>
                    <a:cubicBezTo>
                      <a:pt x="819" y="670"/>
                      <a:pt x="813" y="689"/>
                      <a:pt x="819" y="692"/>
                    </a:cubicBezTo>
                    <a:cubicBezTo>
                      <a:pt x="825" y="678"/>
                      <a:pt x="827" y="670"/>
                      <a:pt x="834" y="654"/>
                    </a:cubicBezTo>
                    <a:cubicBezTo>
                      <a:pt x="835" y="652"/>
                      <a:pt x="840" y="650"/>
                      <a:pt x="840" y="646"/>
                    </a:cubicBezTo>
                    <a:cubicBezTo>
                      <a:pt x="840" y="639"/>
                      <a:pt x="829" y="602"/>
                      <a:pt x="824" y="596"/>
                    </a:cubicBezTo>
                    <a:cubicBezTo>
                      <a:pt x="819" y="591"/>
                      <a:pt x="810" y="587"/>
                      <a:pt x="810" y="578"/>
                    </a:cubicBezTo>
                    <a:cubicBezTo>
                      <a:pt x="810" y="576"/>
                      <a:pt x="811" y="573"/>
                      <a:pt x="811" y="571"/>
                    </a:cubicBezTo>
                    <a:cubicBezTo>
                      <a:pt x="811" y="572"/>
                      <a:pt x="811" y="572"/>
                      <a:pt x="811" y="572"/>
                    </a:cubicBezTo>
                    <a:cubicBezTo>
                      <a:pt x="813" y="570"/>
                      <a:pt x="819" y="561"/>
                      <a:pt x="819" y="555"/>
                    </a:cubicBezTo>
                    <a:cubicBezTo>
                      <a:pt x="819" y="546"/>
                      <a:pt x="818" y="529"/>
                      <a:pt x="813" y="520"/>
                    </a:cubicBezTo>
                    <a:cubicBezTo>
                      <a:pt x="808" y="513"/>
                      <a:pt x="798" y="513"/>
                      <a:pt x="798" y="499"/>
                    </a:cubicBezTo>
                    <a:cubicBezTo>
                      <a:pt x="798" y="484"/>
                      <a:pt x="803" y="473"/>
                      <a:pt x="810" y="465"/>
                    </a:cubicBezTo>
                    <a:cubicBezTo>
                      <a:pt x="814" y="461"/>
                      <a:pt x="823" y="463"/>
                      <a:pt x="829" y="459"/>
                    </a:cubicBezTo>
                    <a:cubicBezTo>
                      <a:pt x="848" y="446"/>
                      <a:pt x="859" y="440"/>
                      <a:pt x="874" y="416"/>
                    </a:cubicBezTo>
                    <a:cubicBezTo>
                      <a:pt x="870" y="416"/>
                      <a:pt x="867" y="418"/>
                      <a:pt x="862" y="418"/>
                    </a:cubicBezTo>
                    <a:cubicBezTo>
                      <a:pt x="847" y="418"/>
                      <a:pt x="838" y="400"/>
                      <a:pt x="838" y="384"/>
                    </a:cubicBezTo>
                    <a:cubicBezTo>
                      <a:pt x="829" y="383"/>
                      <a:pt x="828" y="360"/>
                      <a:pt x="822" y="360"/>
                    </a:cubicBezTo>
                    <a:cubicBezTo>
                      <a:pt x="816" y="360"/>
                      <a:pt x="812" y="364"/>
                      <a:pt x="806" y="364"/>
                    </a:cubicBezTo>
                    <a:cubicBezTo>
                      <a:pt x="804" y="364"/>
                      <a:pt x="803" y="359"/>
                      <a:pt x="803" y="356"/>
                    </a:cubicBezTo>
                    <a:cubicBezTo>
                      <a:pt x="803" y="327"/>
                      <a:pt x="823" y="326"/>
                      <a:pt x="823" y="294"/>
                    </a:cubicBezTo>
                    <a:cubicBezTo>
                      <a:pt x="823" y="278"/>
                      <a:pt x="812" y="272"/>
                      <a:pt x="805" y="260"/>
                    </a:cubicBezTo>
                    <a:cubicBezTo>
                      <a:pt x="786" y="251"/>
                      <a:pt x="770" y="252"/>
                      <a:pt x="764" y="227"/>
                    </a:cubicBezTo>
                    <a:cubicBezTo>
                      <a:pt x="760" y="227"/>
                      <a:pt x="760" y="227"/>
                      <a:pt x="760" y="227"/>
                    </a:cubicBezTo>
                    <a:cubicBezTo>
                      <a:pt x="753" y="234"/>
                      <a:pt x="753" y="234"/>
                      <a:pt x="753" y="234"/>
                    </a:cubicBezTo>
                    <a:cubicBezTo>
                      <a:pt x="744" y="237"/>
                      <a:pt x="734" y="228"/>
                      <a:pt x="728" y="235"/>
                    </a:cubicBezTo>
                    <a:cubicBezTo>
                      <a:pt x="725" y="238"/>
                      <a:pt x="723" y="241"/>
                      <a:pt x="719" y="244"/>
                    </a:cubicBezTo>
                    <a:cubicBezTo>
                      <a:pt x="714" y="247"/>
                      <a:pt x="689" y="270"/>
                      <a:pt x="678" y="270"/>
                    </a:cubicBezTo>
                    <a:cubicBezTo>
                      <a:pt x="665" y="270"/>
                      <a:pt x="657" y="260"/>
                      <a:pt x="641" y="260"/>
                    </a:cubicBezTo>
                    <a:cubicBezTo>
                      <a:pt x="622" y="260"/>
                      <a:pt x="619" y="274"/>
                      <a:pt x="608" y="280"/>
                    </a:cubicBezTo>
                    <a:cubicBezTo>
                      <a:pt x="608" y="274"/>
                      <a:pt x="604" y="263"/>
                      <a:pt x="601" y="263"/>
                    </a:cubicBezTo>
                    <a:cubicBezTo>
                      <a:pt x="596" y="263"/>
                      <a:pt x="594" y="267"/>
                      <a:pt x="587" y="267"/>
                    </a:cubicBezTo>
                    <a:cubicBezTo>
                      <a:pt x="576" y="267"/>
                      <a:pt x="566" y="267"/>
                      <a:pt x="555" y="267"/>
                    </a:cubicBezTo>
                    <a:cubicBezTo>
                      <a:pt x="538" y="267"/>
                      <a:pt x="531" y="255"/>
                      <a:pt x="520" y="247"/>
                    </a:cubicBezTo>
                    <a:cubicBezTo>
                      <a:pt x="516" y="244"/>
                      <a:pt x="510" y="251"/>
                      <a:pt x="507" y="245"/>
                    </a:cubicBezTo>
                    <a:cubicBezTo>
                      <a:pt x="504" y="239"/>
                      <a:pt x="504" y="233"/>
                      <a:pt x="498" y="230"/>
                    </a:cubicBezTo>
                    <a:cubicBezTo>
                      <a:pt x="487" y="224"/>
                      <a:pt x="479" y="228"/>
                      <a:pt x="470" y="218"/>
                    </a:cubicBezTo>
                    <a:cubicBezTo>
                      <a:pt x="461" y="208"/>
                      <a:pt x="453" y="213"/>
                      <a:pt x="436" y="209"/>
                    </a:cubicBezTo>
                    <a:cubicBezTo>
                      <a:pt x="423" y="206"/>
                      <a:pt x="419" y="196"/>
                      <a:pt x="405" y="191"/>
                    </a:cubicBezTo>
                    <a:cubicBezTo>
                      <a:pt x="402" y="190"/>
                      <a:pt x="395" y="191"/>
                      <a:pt x="393" y="186"/>
                    </a:cubicBezTo>
                    <a:cubicBezTo>
                      <a:pt x="390" y="177"/>
                      <a:pt x="391" y="170"/>
                      <a:pt x="389" y="161"/>
                    </a:cubicBezTo>
                    <a:cubicBezTo>
                      <a:pt x="389" y="154"/>
                      <a:pt x="389" y="154"/>
                      <a:pt x="389" y="154"/>
                    </a:cubicBezTo>
                    <a:cubicBezTo>
                      <a:pt x="397" y="154"/>
                      <a:pt x="406" y="155"/>
                      <a:pt x="406" y="145"/>
                    </a:cubicBezTo>
                    <a:cubicBezTo>
                      <a:pt x="406" y="136"/>
                      <a:pt x="395" y="134"/>
                      <a:pt x="395" y="125"/>
                    </a:cubicBezTo>
                    <a:cubicBezTo>
                      <a:pt x="395" y="104"/>
                      <a:pt x="423" y="107"/>
                      <a:pt x="423" y="86"/>
                    </a:cubicBezTo>
                    <a:cubicBezTo>
                      <a:pt x="423" y="78"/>
                      <a:pt x="405" y="64"/>
                      <a:pt x="398" y="64"/>
                    </a:cubicBezTo>
                    <a:cubicBezTo>
                      <a:pt x="386" y="64"/>
                      <a:pt x="380" y="76"/>
                      <a:pt x="367" y="78"/>
                    </a:cubicBezTo>
                    <a:cubicBezTo>
                      <a:pt x="353" y="73"/>
                      <a:pt x="345" y="73"/>
                      <a:pt x="333" y="61"/>
                    </a:cubicBezTo>
                    <a:cubicBezTo>
                      <a:pt x="329" y="57"/>
                      <a:pt x="333" y="46"/>
                      <a:pt x="324" y="44"/>
                    </a:cubicBezTo>
                    <a:cubicBezTo>
                      <a:pt x="313" y="40"/>
                      <a:pt x="306" y="44"/>
                      <a:pt x="306" y="30"/>
                    </a:cubicBezTo>
                    <a:cubicBezTo>
                      <a:pt x="296" y="28"/>
                      <a:pt x="290" y="28"/>
                      <a:pt x="280" y="28"/>
                    </a:cubicBezTo>
                    <a:cubicBezTo>
                      <a:pt x="265" y="28"/>
                      <a:pt x="259" y="42"/>
                      <a:pt x="242" y="42"/>
                    </a:cubicBezTo>
                    <a:cubicBezTo>
                      <a:pt x="224" y="42"/>
                      <a:pt x="241" y="0"/>
                      <a:pt x="226" y="0"/>
                    </a:cubicBezTo>
                    <a:cubicBezTo>
                      <a:pt x="210" y="0"/>
                      <a:pt x="207" y="19"/>
                      <a:pt x="200" y="19"/>
                    </a:cubicBezTo>
                    <a:cubicBezTo>
                      <a:pt x="199" y="19"/>
                      <a:pt x="197" y="20"/>
                      <a:pt x="195" y="19"/>
                    </a:cubicBezTo>
                    <a:cubicBezTo>
                      <a:pt x="189" y="30"/>
                      <a:pt x="177" y="39"/>
                      <a:pt x="163" y="39"/>
                    </a:cubicBezTo>
                    <a:cubicBezTo>
                      <a:pt x="157" y="39"/>
                      <a:pt x="155" y="30"/>
                      <a:pt x="149" y="30"/>
                    </a:cubicBezTo>
                    <a:cubicBezTo>
                      <a:pt x="144" y="30"/>
                      <a:pt x="126" y="37"/>
                      <a:pt x="124" y="27"/>
                    </a:cubicBezTo>
                    <a:cubicBezTo>
                      <a:pt x="117" y="27"/>
                      <a:pt x="120" y="24"/>
                      <a:pt x="112" y="24"/>
                    </a:cubicBezTo>
                    <a:cubicBezTo>
                      <a:pt x="93" y="24"/>
                      <a:pt x="92" y="45"/>
                      <a:pt x="79" y="58"/>
                    </a:cubicBezTo>
                    <a:cubicBezTo>
                      <a:pt x="73" y="65"/>
                      <a:pt x="64" y="65"/>
                      <a:pt x="58" y="71"/>
                    </a:cubicBezTo>
                    <a:cubicBezTo>
                      <a:pt x="53" y="76"/>
                      <a:pt x="49" y="84"/>
                      <a:pt x="40" y="84"/>
                    </a:cubicBezTo>
                    <a:cubicBezTo>
                      <a:pt x="33" y="84"/>
                      <a:pt x="29" y="77"/>
                      <a:pt x="21" y="77"/>
                    </a:cubicBezTo>
                    <a:cubicBezTo>
                      <a:pt x="19" y="77"/>
                      <a:pt x="19" y="81"/>
                      <a:pt x="18" y="82"/>
                    </a:cubicBezTo>
                    <a:cubicBezTo>
                      <a:pt x="12" y="85"/>
                      <a:pt x="0" y="114"/>
                      <a:pt x="0" y="115"/>
                    </a:cubicBezTo>
                    <a:cubicBezTo>
                      <a:pt x="0" y="118"/>
                      <a:pt x="2" y="122"/>
                      <a:pt x="0" y="123"/>
                    </a:cubicBezTo>
                    <a:cubicBezTo>
                      <a:pt x="2" y="127"/>
                      <a:pt x="2" y="129"/>
                      <a:pt x="3" y="133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6" y="165"/>
                      <a:pt x="4" y="169"/>
                      <a:pt x="7" y="177"/>
                    </a:cubicBezTo>
                    <a:cubicBezTo>
                      <a:pt x="10" y="184"/>
                      <a:pt x="25" y="177"/>
                      <a:pt x="25" y="190"/>
                    </a:cubicBezTo>
                    <a:cubicBezTo>
                      <a:pt x="25" y="207"/>
                      <a:pt x="8" y="204"/>
                      <a:pt x="8" y="218"/>
                    </a:cubicBezTo>
                    <a:cubicBezTo>
                      <a:pt x="8" y="228"/>
                      <a:pt x="15" y="228"/>
                      <a:pt x="18" y="232"/>
                    </a:cubicBezTo>
                    <a:cubicBezTo>
                      <a:pt x="30" y="259"/>
                      <a:pt x="56" y="263"/>
                      <a:pt x="56" y="297"/>
                    </a:cubicBezTo>
                    <a:cubicBezTo>
                      <a:pt x="36" y="301"/>
                      <a:pt x="24" y="305"/>
                      <a:pt x="24" y="328"/>
                    </a:cubicBezTo>
                    <a:cubicBezTo>
                      <a:pt x="24" y="333"/>
                      <a:pt x="27" y="337"/>
                      <a:pt x="27" y="341"/>
                    </a:cubicBezTo>
                    <a:cubicBezTo>
                      <a:pt x="53" y="340"/>
                      <a:pt x="53" y="340"/>
                      <a:pt x="53" y="340"/>
                    </a:cubicBezTo>
                    <a:cubicBezTo>
                      <a:pt x="55" y="338"/>
                      <a:pt x="57" y="336"/>
                      <a:pt x="60" y="334"/>
                    </a:cubicBezTo>
                    <a:cubicBezTo>
                      <a:pt x="80" y="340"/>
                      <a:pt x="80" y="340"/>
                      <a:pt x="80" y="340"/>
                    </a:cubicBezTo>
                    <a:cubicBezTo>
                      <a:pt x="87" y="340"/>
                      <a:pt x="89" y="333"/>
                      <a:pt x="99" y="333"/>
                    </a:cubicBezTo>
                    <a:cubicBezTo>
                      <a:pt x="107" y="333"/>
                      <a:pt x="113" y="332"/>
                      <a:pt x="121" y="334"/>
                    </a:cubicBezTo>
                    <a:cubicBezTo>
                      <a:pt x="130" y="337"/>
                      <a:pt x="135" y="356"/>
                      <a:pt x="141" y="366"/>
                    </a:cubicBezTo>
                    <a:cubicBezTo>
                      <a:pt x="149" y="378"/>
                      <a:pt x="170" y="394"/>
                      <a:pt x="186" y="394"/>
                    </a:cubicBezTo>
                    <a:cubicBezTo>
                      <a:pt x="192" y="394"/>
                      <a:pt x="197" y="394"/>
                      <a:pt x="203" y="395"/>
                    </a:cubicBezTo>
                    <a:cubicBezTo>
                      <a:pt x="200" y="398"/>
                      <a:pt x="199" y="406"/>
                      <a:pt x="193" y="407"/>
                    </a:cubicBezTo>
                    <a:cubicBezTo>
                      <a:pt x="186" y="410"/>
                      <a:pt x="181" y="406"/>
                      <a:pt x="174" y="410"/>
                    </a:cubicBezTo>
                    <a:cubicBezTo>
                      <a:pt x="186" y="422"/>
                      <a:pt x="195" y="447"/>
                      <a:pt x="218" y="447"/>
                    </a:cubicBezTo>
                    <a:cubicBezTo>
                      <a:pt x="238" y="447"/>
                      <a:pt x="239" y="420"/>
                      <a:pt x="248" y="410"/>
                    </a:cubicBezTo>
                    <a:cubicBezTo>
                      <a:pt x="255" y="410"/>
                      <a:pt x="255" y="410"/>
                      <a:pt x="255" y="410"/>
                    </a:cubicBezTo>
                    <a:cubicBezTo>
                      <a:pt x="255" y="413"/>
                      <a:pt x="250" y="418"/>
                      <a:pt x="250" y="421"/>
                    </a:cubicBezTo>
                    <a:cubicBezTo>
                      <a:pt x="250" y="431"/>
                      <a:pt x="258" y="441"/>
                      <a:pt x="258" y="453"/>
                    </a:cubicBezTo>
                    <a:cubicBezTo>
                      <a:pt x="258" y="464"/>
                      <a:pt x="254" y="465"/>
                      <a:pt x="254" y="477"/>
                    </a:cubicBezTo>
                    <a:lnTo>
                      <a:pt x="257" y="47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Freeform 16"/>
              <p:cNvSpPr/>
              <p:nvPr/>
            </p:nvSpPr>
            <p:spPr bwMode="auto">
              <a:xfrm>
                <a:off x="8162858" y="4078237"/>
                <a:ext cx="261705" cy="296902"/>
              </a:xfrm>
              <a:custGeom>
                <a:avLst/>
                <a:gdLst>
                  <a:gd name="T0" fmla="*/ 103 w 229"/>
                  <a:gd name="T1" fmla="*/ 135 h 260"/>
                  <a:gd name="T2" fmla="*/ 100 w 229"/>
                  <a:gd name="T3" fmla="*/ 127 h 260"/>
                  <a:gd name="T4" fmla="*/ 88 w 229"/>
                  <a:gd name="T5" fmla="*/ 123 h 260"/>
                  <a:gd name="T6" fmla="*/ 78 w 229"/>
                  <a:gd name="T7" fmla="*/ 96 h 260"/>
                  <a:gd name="T8" fmla="*/ 50 w 229"/>
                  <a:gd name="T9" fmla="*/ 69 h 260"/>
                  <a:gd name="T10" fmla="*/ 38 w 229"/>
                  <a:gd name="T11" fmla="*/ 45 h 260"/>
                  <a:gd name="T12" fmla="*/ 21 w 229"/>
                  <a:gd name="T13" fmla="*/ 38 h 260"/>
                  <a:gd name="T14" fmla="*/ 0 w 229"/>
                  <a:gd name="T15" fmla="*/ 7 h 260"/>
                  <a:gd name="T16" fmla="*/ 0 w 229"/>
                  <a:gd name="T17" fmla="*/ 0 h 260"/>
                  <a:gd name="T18" fmla="*/ 5 w 229"/>
                  <a:gd name="T19" fmla="*/ 0 h 260"/>
                  <a:gd name="T20" fmla="*/ 20 w 229"/>
                  <a:gd name="T21" fmla="*/ 7 h 260"/>
                  <a:gd name="T22" fmla="*/ 45 w 229"/>
                  <a:gd name="T23" fmla="*/ 7 h 260"/>
                  <a:gd name="T24" fmla="*/ 73 w 229"/>
                  <a:gd name="T25" fmla="*/ 38 h 260"/>
                  <a:gd name="T26" fmla="*/ 81 w 229"/>
                  <a:gd name="T27" fmla="*/ 42 h 260"/>
                  <a:gd name="T28" fmla="*/ 106 w 229"/>
                  <a:gd name="T29" fmla="*/ 63 h 260"/>
                  <a:gd name="T30" fmla="*/ 150 w 229"/>
                  <a:gd name="T31" fmla="*/ 96 h 260"/>
                  <a:gd name="T32" fmla="*/ 174 w 229"/>
                  <a:gd name="T33" fmla="*/ 115 h 260"/>
                  <a:gd name="T34" fmla="*/ 172 w 229"/>
                  <a:gd name="T35" fmla="*/ 119 h 260"/>
                  <a:gd name="T36" fmla="*/ 178 w 229"/>
                  <a:gd name="T37" fmla="*/ 119 h 260"/>
                  <a:gd name="T38" fmla="*/ 185 w 229"/>
                  <a:gd name="T39" fmla="*/ 127 h 260"/>
                  <a:gd name="T40" fmla="*/ 182 w 229"/>
                  <a:gd name="T41" fmla="*/ 135 h 260"/>
                  <a:gd name="T42" fmla="*/ 196 w 229"/>
                  <a:gd name="T43" fmla="*/ 147 h 260"/>
                  <a:gd name="T44" fmla="*/ 214 w 229"/>
                  <a:gd name="T45" fmla="*/ 177 h 260"/>
                  <a:gd name="T46" fmla="*/ 229 w 229"/>
                  <a:gd name="T47" fmla="*/ 193 h 260"/>
                  <a:gd name="T48" fmla="*/ 229 w 229"/>
                  <a:gd name="T49" fmla="*/ 227 h 260"/>
                  <a:gd name="T50" fmla="*/ 225 w 229"/>
                  <a:gd name="T51" fmla="*/ 249 h 260"/>
                  <a:gd name="T52" fmla="*/ 205 w 229"/>
                  <a:gd name="T53" fmla="*/ 260 h 260"/>
                  <a:gd name="T54" fmla="*/ 187 w 229"/>
                  <a:gd name="T55" fmla="*/ 239 h 260"/>
                  <a:gd name="T56" fmla="*/ 145 w 229"/>
                  <a:gd name="T57" fmla="*/ 203 h 260"/>
                  <a:gd name="T58" fmla="*/ 115 w 229"/>
                  <a:gd name="T59" fmla="*/ 154 h 260"/>
                  <a:gd name="T60" fmla="*/ 103 w 229"/>
                  <a:gd name="T61" fmla="*/ 135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29" h="260">
                    <a:moveTo>
                      <a:pt x="103" y="135"/>
                    </a:moveTo>
                    <a:cubicBezTo>
                      <a:pt x="100" y="135"/>
                      <a:pt x="102" y="130"/>
                      <a:pt x="100" y="127"/>
                    </a:cubicBezTo>
                    <a:cubicBezTo>
                      <a:pt x="100" y="126"/>
                      <a:pt x="90" y="125"/>
                      <a:pt x="88" y="123"/>
                    </a:cubicBezTo>
                    <a:cubicBezTo>
                      <a:pt x="84" y="121"/>
                      <a:pt x="79" y="102"/>
                      <a:pt x="78" y="96"/>
                    </a:cubicBezTo>
                    <a:cubicBezTo>
                      <a:pt x="72" y="77"/>
                      <a:pt x="55" y="80"/>
                      <a:pt x="50" y="69"/>
                    </a:cubicBezTo>
                    <a:cubicBezTo>
                      <a:pt x="45" y="60"/>
                      <a:pt x="43" y="55"/>
                      <a:pt x="38" y="45"/>
                    </a:cubicBezTo>
                    <a:cubicBezTo>
                      <a:pt x="35" y="38"/>
                      <a:pt x="28" y="40"/>
                      <a:pt x="21" y="38"/>
                    </a:cubicBezTo>
                    <a:cubicBezTo>
                      <a:pt x="15" y="37"/>
                      <a:pt x="3" y="15"/>
                      <a:pt x="0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12" y="0"/>
                      <a:pt x="14" y="4"/>
                      <a:pt x="2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62" y="13"/>
                      <a:pt x="67" y="25"/>
                      <a:pt x="73" y="38"/>
                    </a:cubicBezTo>
                    <a:cubicBezTo>
                      <a:pt x="75" y="42"/>
                      <a:pt x="78" y="41"/>
                      <a:pt x="81" y="42"/>
                    </a:cubicBezTo>
                    <a:cubicBezTo>
                      <a:pt x="93" y="45"/>
                      <a:pt x="98" y="55"/>
                      <a:pt x="106" y="63"/>
                    </a:cubicBezTo>
                    <a:cubicBezTo>
                      <a:pt x="120" y="78"/>
                      <a:pt x="128" y="88"/>
                      <a:pt x="150" y="96"/>
                    </a:cubicBezTo>
                    <a:cubicBezTo>
                      <a:pt x="161" y="100"/>
                      <a:pt x="174" y="104"/>
                      <a:pt x="174" y="115"/>
                    </a:cubicBezTo>
                    <a:cubicBezTo>
                      <a:pt x="174" y="116"/>
                      <a:pt x="172" y="119"/>
                      <a:pt x="172" y="119"/>
                    </a:cubicBezTo>
                    <a:cubicBezTo>
                      <a:pt x="174" y="119"/>
                      <a:pt x="176" y="119"/>
                      <a:pt x="178" y="119"/>
                    </a:cubicBezTo>
                    <a:cubicBezTo>
                      <a:pt x="181" y="119"/>
                      <a:pt x="184" y="123"/>
                      <a:pt x="185" y="127"/>
                    </a:cubicBezTo>
                    <a:cubicBezTo>
                      <a:pt x="182" y="135"/>
                      <a:pt x="182" y="135"/>
                      <a:pt x="182" y="135"/>
                    </a:cubicBezTo>
                    <a:cubicBezTo>
                      <a:pt x="182" y="145"/>
                      <a:pt x="188" y="147"/>
                      <a:pt x="196" y="147"/>
                    </a:cubicBezTo>
                    <a:cubicBezTo>
                      <a:pt x="196" y="164"/>
                      <a:pt x="206" y="169"/>
                      <a:pt x="214" y="177"/>
                    </a:cubicBezTo>
                    <a:cubicBezTo>
                      <a:pt x="218" y="182"/>
                      <a:pt x="229" y="185"/>
                      <a:pt x="229" y="193"/>
                    </a:cubicBezTo>
                    <a:cubicBezTo>
                      <a:pt x="229" y="203"/>
                      <a:pt x="229" y="209"/>
                      <a:pt x="229" y="227"/>
                    </a:cubicBezTo>
                    <a:cubicBezTo>
                      <a:pt x="221" y="230"/>
                      <a:pt x="225" y="241"/>
                      <a:pt x="225" y="249"/>
                    </a:cubicBezTo>
                    <a:cubicBezTo>
                      <a:pt x="225" y="258"/>
                      <a:pt x="210" y="260"/>
                      <a:pt x="205" y="260"/>
                    </a:cubicBezTo>
                    <a:cubicBezTo>
                      <a:pt x="201" y="260"/>
                      <a:pt x="187" y="239"/>
                      <a:pt x="187" y="239"/>
                    </a:cubicBezTo>
                    <a:cubicBezTo>
                      <a:pt x="172" y="224"/>
                      <a:pt x="159" y="217"/>
                      <a:pt x="145" y="203"/>
                    </a:cubicBezTo>
                    <a:cubicBezTo>
                      <a:pt x="130" y="187"/>
                      <a:pt x="124" y="173"/>
                      <a:pt x="115" y="154"/>
                    </a:cubicBezTo>
                    <a:cubicBezTo>
                      <a:pt x="114" y="150"/>
                      <a:pt x="105" y="135"/>
                      <a:pt x="103" y="135"/>
                    </a:cubicBezTo>
                    <a:close/>
                  </a:path>
                </a:pathLst>
              </a:custGeom>
              <a:solidFill>
                <a:srgbClr val="AFCD37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" name="Freeform 17"/>
              <p:cNvSpPr/>
              <p:nvPr/>
            </p:nvSpPr>
            <p:spPr bwMode="auto">
              <a:xfrm>
                <a:off x="8501085" y="4041507"/>
                <a:ext cx="250992" cy="290781"/>
              </a:xfrm>
              <a:custGeom>
                <a:avLst/>
                <a:gdLst>
                  <a:gd name="T0" fmla="*/ 63 w 219"/>
                  <a:gd name="T1" fmla="*/ 235 h 254"/>
                  <a:gd name="T2" fmla="*/ 62 w 219"/>
                  <a:gd name="T3" fmla="*/ 223 h 254"/>
                  <a:gd name="T4" fmla="*/ 46 w 219"/>
                  <a:gd name="T5" fmla="*/ 227 h 254"/>
                  <a:gd name="T6" fmla="*/ 20 w 219"/>
                  <a:gd name="T7" fmla="*/ 183 h 254"/>
                  <a:gd name="T8" fmla="*/ 21 w 219"/>
                  <a:gd name="T9" fmla="*/ 179 h 254"/>
                  <a:gd name="T10" fmla="*/ 11 w 219"/>
                  <a:gd name="T11" fmla="*/ 174 h 254"/>
                  <a:gd name="T12" fmla="*/ 0 w 219"/>
                  <a:gd name="T13" fmla="*/ 141 h 254"/>
                  <a:gd name="T14" fmla="*/ 26 w 219"/>
                  <a:gd name="T15" fmla="*/ 133 h 254"/>
                  <a:gd name="T16" fmla="*/ 57 w 219"/>
                  <a:gd name="T17" fmla="*/ 97 h 254"/>
                  <a:gd name="T18" fmla="*/ 78 w 219"/>
                  <a:gd name="T19" fmla="*/ 90 h 254"/>
                  <a:gd name="T20" fmla="*/ 96 w 219"/>
                  <a:gd name="T21" fmla="*/ 74 h 254"/>
                  <a:gd name="T22" fmla="*/ 101 w 219"/>
                  <a:gd name="T23" fmla="*/ 64 h 254"/>
                  <a:gd name="T24" fmla="*/ 109 w 219"/>
                  <a:gd name="T25" fmla="*/ 58 h 254"/>
                  <a:gd name="T26" fmla="*/ 113 w 219"/>
                  <a:gd name="T27" fmla="*/ 52 h 254"/>
                  <a:gd name="T28" fmla="*/ 141 w 219"/>
                  <a:gd name="T29" fmla="*/ 42 h 254"/>
                  <a:gd name="T30" fmla="*/ 175 w 219"/>
                  <a:gd name="T31" fmla="*/ 0 h 254"/>
                  <a:gd name="T32" fmla="*/ 187 w 219"/>
                  <a:gd name="T33" fmla="*/ 19 h 254"/>
                  <a:gd name="T34" fmla="*/ 219 w 219"/>
                  <a:gd name="T35" fmla="*/ 42 h 254"/>
                  <a:gd name="T36" fmla="*/ 202 w 219"/>
                  <a:gd name="T37" fmla="*/ 52 h 254"/>
                  <a:gd name="T38" fmla="*/ 205 w 219"/>
                  <a:gd name="T39" fmla="*/ 56 h 254"/>
                  <a:gd name="T40" fmla="*/ 183 w 219"/>
                  <a:gd name="T41" fmla="*/ 67 h 254"/>
                  <a:gd name="T42" fmla="*/ 186 w 219"/>
                  <a:gd name="T43" fmla="*/ 74 h 254"/>
                  <a:gd name="T44" fmla="*/ 181 w 219"/>
                  <a:gd name="T45" fmla="*/ 80 h 254"/>
                  <a:gd name="T46" fmla="*/ 215 w 219"/>
                  <a:gd name="T47" fmla="*/ 132 h 254"/>
                  <a:gd name="T48" fmla="*/ 198 w 219"/>
                  <a:gd name="T49" fmla="*/ 140 h 254"/>
                  <a:gd name="T50" fmla="*/ 191 w 219"/>
                  <a:gd name="T51" fmla="*/ 141 h 254"/>
                  <a:gd name="T52" fmla="*/ 187 w 219"/>
                  <a:gd name="T53" fmla="*/ 149 h 254"/>
                  <a:gd name="T54" fmla="*/ 177 w 219"/>
                  <a:gd name="T55" fmla="*/ 185 h 254"/>
                  <a:gd name="T56" fmla="*/ 160 w 219"/>
                  <a:gd name="T57" fmla="*/ 203 h 254"/>
                  <a:gd name="T58" fmla="*/ 164 w 219"/>
                  <a:gd name="T59" fmla="*/ 214 h 254"/>
                  <a:gd name="T60" fmla="*/ 155 w 219"/>
                  <a:gd name="T61" fmla="*/ 241 h 254"/>
                  <a:gd name="T62" fmla="*/ 131 w 219"/>
                  <a:gd name="T63" fmla="*/ 254 h 254"/>
                  <a:gd name="T64" fmla="*/ 122 w 219"/>
                  <a:gd name="T65" fmla="*/ 243 h 254"/>
                  <a:gd name="T66" fmla="*/ 88 w 219"/>
                  <a:gd name="T67" fmla="*/ 230 h 254"/>
                  <a:gd name="T68" fmla="*/ 69 w 219"/>
                  <a:gd name="T69" fmla="*/ 239 h 254"/>
                  <a:gd name="T70" fmla="*/ 63 w 219"/>
                  <a:gd name="T71" fmla="*/ 235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9" h="254">
                    <a:moveTo>
                      <a:pt x="63" y="235"/>
                    </a:moveTo>
                    <a:cubicBezTo>
                      <a:pt x="62" y="235"/>
                      <a:pt x="63" y="226"/>
                      <a:pt x="62" y="223"/>
                    </a:cubicBezTo>
                    <a:cubicBezTo>
                      <a:pt x="56" y="222"/>
                      <a:pt x="52" y="227"/>
                      <a:pt x="46" y="227"/>
                    </a:cubicBezTo>
                    <a:cubicBezTo>
                      <a:pt x="18" y="227"/>
                      <a:pt x="30" y="199"/>
                      <a:pt x="20" y="183"/>
                    </a:cubicBezTo>
                    <a:cubicBezTo>
                      <a:pt x="20" y="182"/>
                      <a:pt x="21" y="180"/>
                      <a:pt x="21" y="179"/>
                    </a:cubicBezTo>
                    <a:cubicBezTo>
                      <a:pt x="19" y="175"/>
                      <a:pt x="15" y="175"/>
                      <a:pt x="11" y="174"/>
                    </a:cubicBezTo>
                    <a:cubicBezTo>
                      <a:pt x="7" y="174"/>
                      <a:pt x="0" y="145"/>
                      <a:pt x="0" y="141"/>
                    </a:cubicBezTo>
                    <a:cubicBezTo>
                      <a:pt x="0" y="128"/>
                      <a:pt x="16" y="133"/>
                      <a:pt x="26" y="133"/>
                    </a:cubicBezTo>
                    <a:cubicBezTo>
                      <a:pt x="50" y="133"/>
                      <a:pt x="47" y="108"/>
                      <a:pt x="57" y="97"/>
                    </a:cubicBezTo>
                    <a:cubicBezTo>
                      <a:pt x="63" y="92"/>
                      <a:pt x="70" y="92"/>
                      <a:pt x="78" y="90"/>
                    </a:cubicBezTo>
                    <a:cubicBezTo>
                      <a:pt x="90" y="88"/>
                      <a:pt x="90" y="80"/>
                      <a:pt x="96" y="74"/>
                    </a:cubicBezTo>
                    <a:cubicBezTo>
                      <a:pt x="93" y="70"/>
                      <a:pt x="101" y="64"/>
                      <a:pt x="101" y="64"/>
                    </a:cubicBezTo>
                    <a:cubicBezTo>
                      <a:pt x="106" y="62"/>
                      <a:pt x="105" y="60"/>
                      <a:pt x="109" y="58"/>
                    </a:cubicBezTo>
                    <a:cubicBezTo>
                      <a:pt x="111" y="58"/>
                      <a:pt x="112" y="54"/>
                      <a:pt x="113" y="52"/>
                    </a:cubicBezTo>
                    <a:cubicBezTo>
                      <a:pt x="120" y="45"/>
                      <a:pt x="138" y="49"/>
                      <a:pt x="141" y="42"/>
                    </a:cubicBezTo>
                    <a:cubicBezTo>
                      <a:pt x="147" y="30"/>
                      <a:pt x="163" y="0"/>
                      <a:pt x="175" y="0"/>
                    </a:cubicBezTo>
                    <a:cubicBezTo>
                      <a:pt x="188" y="0"/>
                      <a:pt x="187" y="8"/>
                      <a:pt x="187" y="19"/>
                    </a:cubicBezTo>
                    <a:cubicBezTo>
                      <a:pt x="187" y="36"/>
                      <a:pt x="219" y="27"/>
                      <a:pt x="219" y="42"/>
                    </a:cubicBezTo>
                    <a:cubicBezTo>
                      <a:pt x="219" y="50"/>
                      <a:pt x="202" y="45"/>
                      <a:pt x="202" y="52"/>
                    </a:cubicBezTo>
                    <a:cubicBezTo>
                      <a:pt x="202" y="54"/>
                      <a:pt x="203" y="56"/>
                      <a:pt x="205" y="56"/>
                    </a:cubicBezTo>
                    <a:cubicBezTo>
                      <a:pt x="203" y="58"/>
                      <a:pt x="183" y="67"/>
                      <a:pt x="183" y="67"/>
                    </a:cubicBezTo>
                    <a:cubicBezTo>
                      <a:pt x="184" y="70"/>
                      <a:pt x="185" y="72"/>
                      <a:pt x="186" y="74"/>
                    </a:cubicBezTo>
                    <a:cubicBezTo>
                      <a:pt x="184" y="75"/>
                      <a:pt x="181" y="77"/>
                      <a:pt x="181" y="80"/>
                    </a:cubicBezTo>
                    <a:cubicBezTo>
                      <a:pt x="181" y="92"/>
                      <a:pt x="201" y="132"/>
                      <a:pt x="215" y="132"/>
                    </a:cubicBezTo>
                    <a:cubicBezTo>
                      <a:pt x="212" y="143"/>
                      <a:pt x="206" y="140"/>
                      <a:pt x="198" y="140"/>
                    </a:cubicBezTo>
                    <a:cubicBezTo>
                      <a:pt x="196" y="140"/>
                      <a:pt x="193" y="140"/>
                      <a:pt x="191" y="141"/>
                    </a:cubicBezTo>
                    <a:cubicBezTo>
                      <a:pt x="187" y="149"/>
                      <a:pt x="187" y="149"/>
                      <a:pt x="187" y="149"/>
                    </a:cubicBezTo>
                    <a:cubicBezTo>
                      <a:pt x="183" y="167"/>
                      <a:pt x="177" y="171"/>
                      <a:pt x="177" y="185"/>
                    </a:cubicBezTo>
                    <a:cubicBezTo>
                      <a:pt x="168" y="186"/>
                      <a:pt x="160" y="198"/>
                      <a:pt x="160" y="203"/>
                    </a:cubicBezTo>
                    <a:cubicBezTo>
                      <a:pt x="160" y="209"/>
                      <a:pt x="164" y="210"/>
                      <a:pt x="164" y="214"/>
                    </a:cubicBezTo>
                    <a:cubicBezTo>
                      <a:pt x="164" y="221"/>
                      <a:pt x="155" y="232"/>
                      <a:pt x="155" y="241"/>
                    </a:cubicBezTo>
                    <a:cubicBezTo>
                      <a:pt x="143" y="244"/>
                      <a:pt x="141" y="254"/>
                      <a:pt x="131" y="254"/>
                    </a:cubicBezTo>
                    <a:cubicBezTo>
                      <a:pt x="124" y="254"/>
                      <a:pt x="122" y="248"/>
                      <a:pt x="122" y="243"/>
                    </a:cubicBezTo>
                    <a:cubicBezTo>
                      <a:pt x="109" y="240"/>
                      <a:pt x="101" y="230"/>
                      <a:pt x="88" y="230"/>
                    </a:cubicBezTo>
                    <a:cubicBezTo>
                      <a:pt x="82" y="230"/>
                      <a:pt x="78" y="239"/>
                      <a:pt x="69" y="239"/>
                    </a:cubicBezTo>
                    <a:cubicBezTo>
                      <a:pt x="67" y="239"/>
                      <a:pt x="66" y="235"/>
                      <a:pt x="63" y="23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" name="Freeform 18"/>
              <p:cNvSpPr/>
              <p:nvPr/>
            </p:nvSpPr>
            <p:spPr bwMode="auto">
              <a:xfrm>
                <a:off x="8742895" y="4179245"/>
                <a:ext cx="156105" cy="192834"/>
              </a:xfrm>
              <a:custGeom>
                <a:avLst/>
                <a:gdLst>
                  <a:gd name="T0" fmla="*/ 55 w 137"/>
                  <a:gd name="T1" fmla="*/ 61 h 168"/>
                  <a:gd name="T2" fmla="*/ 46 w 137"/>
                  <a:gd name="T3" fmla="*/ 69 h 168"/>
                  <a:gd name="T4" fmla="*/ 30 w 137"/>
                  <a:gd name="T5" fmla="*/ 42 h 168"/>
                  <a:gd name="T6" fmla="*/ 55 w 137"/>
                  <a:gd name="T7" fmla="*/ 30 h 168"/>
                  <a:gd name="T8" fmla="*/ 84 w 137"/>
                  <a:gd name="T9" fmla="*/ 26 h 168"/>
                  <a:gd name="T10" fmla="*/ 111 w 137"/>
                  <a:gd name="T11" fmla="*/ 32 h 168"/>
                  <a:gd name="T12" fmla="*/ 133 w 137"/>
                  <a:gd name="T13" fmla="*/ 7 h 168"/>
                  <a:gd name="T14" fmla="*/ 137 w 137"/>
                  <a:gd name="T15" fmla="*/ 0 h 168"/>
                  <a:gd name="T16" fmla="*/ 133 w 137"/>
                  <a:gd name="T17" fmla="*/ 0 h 168"/>
                  <a:gd name="T18" fmla="*/ 108 w 137"/>
                  <a:gd name="T19" fmla="*/ 19 h 168"/>
                  <a:gd name="T20" fmla="*/ 102 w 137"/>
                  <a:gd name="T21" fmla="*/ 19 h 168"/>
                  <a:gd name="T22" fmla="*/ 49 w 137"/>
                  <a:gd name="T23" fmla="*/ 9 h 168"/>
                  <a:gd name="T24" fmla="*/ 20 w 137"/>
                  <a:gd name="T25" fmla="*/ 54 h 168"/>
                  <a:gd name="T26" fmla="*/ 14 w 137"/>
                  <a:gd name="T27" fmla="*/ 66 h 168"/>
                  <a:gd name="T28" fmla="*/ 0 w 137"/>
                  <a:gd name="T29" fmla="*/ 109 h 168"/>
                  <a:gd name="T30" fmla="*/ 15 w 137"/>
                  <a:gd name="T31" fmla="*/ 119 h 168"/>
                  <a:gd name="T32" fmla="*/ 15 w 137"/>
                  <a:gd name="T33" fmla="*/ 158 h 168"/>
                  <a:gd name="T34" fmla="*/ 27 w 137"/>
                  <a:gd name="T35" fmla="*/ 168 h 168"/>
                  <a:gd name="T36" fmla="*/ 39 w 137"/>
                  <a:gd name="T37" fmla="*/ 136 h 168"/>
                  <a:gd name="T38" fmla="*/ 32 w 137"/>
                  <a:gd name="T39" fmla="*/ 110 h 168"/>
                  <a:gd name="T40" fmla="*/ 43 w 137"/>
                  <a:gd name="T41" fmla="*/ 100 h 168"/>
                  <a:gd name="T42" fmla="*/ 49 w 137"/>
                  <a:gd name="T43" fmla="*/ 100 h 168"/>
                  <a:gd name="T44" fmla="*/ 46 w 137"/>
                  <a:gd name="T45" fmla="*/ 117 h 168"/>
                  <a:gd name="T46" fmla="*/ 58 w 137"/>
                  <a:gd name="T47" fmla="*/ 142 h 168"/>
                  <a:gd name="T48" fmla="*/ 58 w 137"/>
                  <a:gd name="T49" fmla="*/ 149 h 168"/>
                  <a:gd name="T50" fmla="*/ 68 w 137"/>
                  <a:gd name="T51" fmla="*/ 149 h 168"/>
                  <a:gd name="T52" fmla="*/ 85 w 137"/>
                  <a:gd name="T53" fmla="*/ 132 h 168"/>
                  <a:gd name="T54" fmla="*/ 74 w 137"/>
                  <a:gd name="T55" fmla="*/ 118 h 168"/>
                  <a:gd name="T56" fmla="*/ 77 w 137"/>
                  <a:gd name="T57" fmla="*/ 113 h 168"/>
                  <a:gd name="T58" fmla="*/ 58 w 137"/>
                  <a:gd name="T59" fmla="*/ 80 h 168"/>
                  <a:gd name="T60" fmla="*/ 98 w 137"/>
                  <a:gd name="T61" fmla="*/ 57 h 168"/>
                  <a:gd name="T62" fmla="*/ 98 w 137"/>
                  <a:gd name="T63" fmla="*/ 50 h 168"/>
                  <a:gd name="T64" fmla="*/ 53 w 137"/>
                  <a:gd name="T65" fmla="*/ 65 h 168"/>
                  <a:gd name="T66" fmla="*/ 55 w 137"/>
                  <a:gd name="T67" fmla="*/ 6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7" h="168">
                    <a:moveTo>
                      <a:pt x="55" y="61"/>
                    </a:moveTo>
                    <a:cubicBezTo>
                      <a:pt x="51" y="65"/>
                      <a:pt x="51" y="69"/>
                      <a:pt x="46" y="69"/>
                    </a:cubicBezTo>
                    <a:cubicBezTo>
                      <a:pt x="35" y="69"/>
                      <a:pt x="30" y="54"/>
                      <a:pt x="30" y="42"/>
                    </a:cubicBezTo>
                    <a:cubicBezTo>
                      <a:pt x="30" y="26"/>
                      <a:pt x="42" y="30"/>
                      <a:pt x="55" y="30"/>
                    </a:cubicBezTo>
                    <a:cubicBezTo>
                      <a:pt x="68" y="30"/>
                      <a:pt x="73" y="26"/>
                      <a:pt x="84" y="26"/>
                    </a:cubicBezTo>
                    <a:cubicBezTo>
                      <a:pt x="94" y="26"/>
                      <a:pt x="101" y="32"/>
                      <a:pt x="111" y="32"/>
                    </a:cubicBezTo>
                    <a:cubicBezTo>
                      <a:pt x="126" y="32"/>
                      <a:pt x="131" y="19"/>
                      <a:pt x="133" y="7"/>
                    </a:cubicBezTo>
                    <a:cubicBezTo>
                      <a:pt x="136" y="7"/>
                      <a:pt x="136" y="3"/>
                      <a:pt x="137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23" y="7"/>
                      <a:pt x="113" y="14"/>
                      <a:pt x="108" y="19"/>
                    </a:cubicBezTo>
                    <a:cubicBezTo>
                      <a:pt x="102" y="19"/>
                      <a:pt x="102" y="19"/>
                      <a:pt x="102" y="1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30" y="9"/>
                      <a:pt x="20" y="35"/>
                      <a:pt x="20" y="54"/>
                    </a:cubicBezTo>
                    <a:cubicBezTo>
                      <a:pt x="20" y="59"/>
                      <a:pt x="14" y="63"/>
                      <a:pt x="14" y="66"/>
                    </a:cubicBezTo>
                    <a:cubicBezTo>
                      <a:pt x="8" y="84"/>
                      <a:pt x="0" y="92"/>
                      <a:pt x="0" y="109"/>
                    </a:cubicBezTo>
                    <a:cubicBezTo>
                      <a:pt x="0" y="119"/>
                      <a:pt x="11" y="119"/>
                      <a:pt x="15" y="119"/>
                    </a:cubicBezTo>
                    <a:cubicBezTo>
                      <a:pt x="15" y="132"/>
                      <a:pt x="15" y="149"/>
                      <a:pt x="15" y="158"/>
                    </a:cubicBezTo>
                    <a:cubicBezTo>
                      <a:pt x="15" y="162"/>
                      <a:pt x="21" y="168"/>
                      <a:pt x="27" y="168"/>
                    </a:cubicBezTo>
                    <a:cubicBezTo>
                      <a:pt x="36" y="168"/>
                      <a:pt x="39" y="140"/>
                      <a:pt x="39" y="136"/>
                    </a:cubicBezTo>
                    <a:cubicBezTo>
                      <a:pt x="39" y="126"/>
                      <a:pt x="32" y="120"/>
                      <a:pt x="32" y="110"/>
                    </a:cubicBezTo>
                    <a:cubicBezTo>
                      <a:pt x="32" y="104"/>
                      <a:pt x="38" y="100"/>
                      <a:pt x="43" y="100"/>
                    </a:cubicBezTo>
                    <a:cubicBezTo>
                      <a:pt x="45" y="100"/>
                      <a:pt x="47" y="101"/>
                      <a:pt x="49" y="100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6" y="127"/>
                      <a:pt x="58" y="131"/>
                      <a:pt x="58" y="142"/>
                    </a:cubicBezTo>
                    <a:cubicBezTo>
                      <a:pt x="58" y="144"/>
                      <a:pt x="59" y="146"/>
                      <a:pt x="58" y="149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40"/>
                      <a:pt x="85" y="141"/>
                      <a:pt x="85" y="132"/>
                    </a:cubicBezTo>
                    <a:cubicBezTo>
                      <a:pt x="82" y="131"/>
                      <a:pt x="74" y="123"/>
                      <a:pt x="74" y="118"/>
                    </a:cubicBezTo>
                    <a:cubicBezTo>
                      <a:pt x="74" y="116"/>
                      <a:pt x="76" y="115"/>
                      <a:pt x="77" y="113"/>
                    </a:cubicBezTo>
                    <a:cubicBezTo>
                      <a:pt x="73" y="111"/>
                      <a:pt x="58" y="82"/>
                      <a:pt x="58" y="80"/>
                    </a:cubicBezTo>
                    <a:cubicBezTo>
                      <a:pt x="79" y="80"/>
                      <a:pt x="81" y="62"/>
                      <a:pt x="98" y="57"/>
                    </a:cubicBezTo>
                    <a:cubicBezTo>
                      <a:pt x="98" y="50"/>
                      <a:pt x="98" y="50"/>
                      <a:pt x="98" y="50"/>
                    </a:cubicBezTo>
                    <a:cubicBezTo>
                      <a:pt x="94" y="49"/>
                      <a:pt x="54" y="62"/>
                      <a:pt x="53" y="65"/>
                    </a:cubicBezTo>
                    <a:lnTo>
                      <a:pt x="55" y="6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" name="Freeform 19"/>
              <p:cNvSpPr/>
              <p:nvPr/>
            </p:nvSpPr>
            <p:spPr bwMode="auto">
              <a:xfrm>
                <a:off x="8415381" y="4375139"/>
                <a:ext cx="252522" cy="78052"/>
              </a:xfrm>
              <a:custGeom>
                <a:avLst/>
                <a:gdLst>
                  <a:gd name="T0" fmla="*/ 212 w 220"/>
                  <a:gd name="T1" fmla="*/ 65 h 68"/>
                  <a:gd name="T2" fmla="*/ 196 w 220"/>
                  <a:gd name="T3" fmla="*/ 60 h 68"/>
                  <a:gd name="T4" fmla="*/ 196 w 220"/>
                  <a:gd name="T5" fmla="*/ 68 h 68"/>
                  <a:gd name="T6" fmla="*/ 116 w 220"/>
                  <a:gd name="T7" fmla="*/ 56 h 68"/>
                  <a:gd name="T8" fmla="*/ 97 w 220"/>
                  <a:gd name="T9" fmla="*/ 45 h 68"/>
                  <a:gd name="T10" fmla="*/ 55 w 220"/>
                  <a:gd name="T11" fmla="*/ 40 h 68"/>
                  <a:gd name="T12" fmla="*/ 25 w 220"/>
                  <a:gd name="T13" fmla="*/ 36 h 68"/>
                  <a:gd name="T14" fmla="*/ 0 w 220"/>
                  <a:gd name="T15" fmla="*/ 18 h 68"/>
                  <a:gd name="T16" fmla="*/ 19 w 220"/>
                  <a:gd name="T17" fmla="*/ 2 h 68"/>
                  <a:gd name="T18" fmla="*/ 25 w 220"/>
                  <a:gd name="T19" fmla="*/ 5 h 68"/>
                  <a:gd name="T20" fmla="*/ 37 w 220"/>
                  <a:gd name="T21" fmla="*/ 0 h 68"/>
                  <a:gd name="T22" fmla="*/ 94 w 220"/>
                  <a:gd name="T23" fmla="*/ 26 h 68"/>
                  <a:gd name="T24" fmla="*/ 117 w 220"/>
                  <a:gd name="T25" fmla="*/ 14 h 68"/>
                  <a:gd name="T26" fmla="*/ 151 w 220"/>
                  <a:gd name="T27" fmla="*/ 28 h 68"/>
                  <a:gd name="T28" fmla="*/ 174 w 220"/>
                  <a:gd name="T29" fmla="*/ 25 h 68"/>
                  <a:gd name="T30" fmla="*/ 180 w 220"/>
                  <a:gd name="T31" fmla="*/ 25 h 68"/>
                  <a:gd name="T32" fmla="*/ 152 w 220"/>
                  <a:gd name="T33" fmla="*/ 30 h 68"/>
                  <a:gd name="T34" fmla="*/ 184 w 220"/>
                  <a:gd name="T35" fmla="*/ 41 h 68"/>
                  <a:gd name="T36" fmla="*/ 190 w 220"/>
                  <a:gd name="T37" fmla="*/ 48 h 68"/>
                  <a:gd name="T38" fmla="*/ 208 w 220"/>
                  <a:gd name="T39" fmla="*/ 49 h 68"/>
                  <a:gd name="T40" fmla="*/ 220 w 220"/>
                  <a:gd name="T41" fmla="*/ 57 h 68"/>
                  <a:gd name="T42" fmla="*/ 212 w 220"/>
                  <a:gd name="T43" fmla="*/ 6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0" h="68">
                    <a:moveTo>
                      <a:pt x="212" y="65"/>
                    </a:moveTo>
                    <a:cubicBezTo>
                      <a:pt x="204" y="65"/>
                      <a:pt x="205" y="60"/>
                      <a:pt x="196" y="60"/>
                    </a:cubicBezTo>
                    <a:cubicBezTo>
                      <a:pt x="194" y="60"/>
                      <a:pt x="195" y="65"/>
                      <a:pt x="196" y="68"/>
                    </a:cubicBezTo>
                    <a:cubicBezTo>
                      <a:pt x="171" y="57"/>
                      <a:pt x="145" y="56"/>
                      <a:pt x="116" y="56"/>
                    </a:cubicBezTo>
                    <a:cubicBezTo>
                      <a:pt x="107" y="56"/>
                      <a:pt x="104" y="45"/>
                      <a:pt x="97" y="45"/>
                    </a:cubicBezTo>
                    <a:cubicBezTo>
                      <a:pt x="82" y="45"/>
                      <a:pt x="70" y="45"/>
                      <a:pt x="55" y="40"/>
                    </a:cubicBezTo>
                    <a:cubicBezTo>
                      <a:pt x="44" y="36"/>
                      <a:pt x="32" y="44"/>
                      <a:pt x="25" y="36"/>
                    </a:cubicBezTo>
                    <a:cubicBezTo>
                      <a:pt x="17" y="28"/>
                      <a:pt x="11" y="18"/>
                      <a:pt x="0" y="18"/>
                    </a:cubicBezTo>
                    <a:cubicBezTo>
                      <a:pt x="0" y="16"/>
                      <a:pt x="14" y="2"/>
                      <a:pt x="19" y="2"/>
                    </a:cubicBezTo>
                    <a:cubicBezTo>
                      <a:pt x="21" y="2"/>
                      <a:pt x="22" y="5"/>
                      <a:pt x="25" y="5"/>
                    </a:cubicBezTo>
                    <a:cubicBezTo>
                      <a:pt x="29" y="5"/>
                      <a:pt x="32" y="0"/>
                      <a:pt x="37" y="0"/>
                    </a:cubicBezTo>
                    <a:cubicBezTo>
                      <a:pt x="60" y="0"/>
                      <a:pt x="69" y="26"/>
                      <a:pt x="94" y="26"/>
                    </a:cubicBezTo>
                    <a:cubicBezTo>
                      <a:pt x="106" y="26"/>
                      <a:pt x="108" y="14"/>
                      <a:pt x="117" y="14"/>
                    </a:cubicBezTo>
                    <a:cubicBezTo>
                      <a:pt x="132" y="14"/>
                      <a:pt x="138" y="28"/>
                      <a:pt x="151" y="28"/>
                    </a:cubicBezTo>
                    <a:cubicBezTo>
                      <a:pt x="174" y="25"/>
                      <a:pt x="174" y="25"/>
                      <a:pt x="174" y="25"/>
                    </a:cubicBezTo>
                    <a:cubicBezTo>
                      <a:pt x="180" y="25"/>
                      <a:pt x="180" y="25"/>
                      <a:pt x="180" y="25"/>
                    </a:cubicBezTo>
                    <a:cubicBezTo>
                      <a:pt x="179" y="29"/>
                      <a:pt x="153" y="31"/>
                      <a:pt x="152" y="30"/>
                    </a:cubicBezTo>
                    <a:cubicBezTo>
                      <a:pt x="160" y="39"/>
                      <a:pt x="170" y="41"/>
                      <a:pt x="184" y="41"/>
                    </a:cubicBezTo>
                    <a:cubicBezTo>
                      <a:pt x="188" y="41"/>
                      <a:pt x="188" y="46"/>
                      <a:pt x="190" y="48"/>
                    </a:cubicBezTo>
                    <a:cubicBezTo>
                      <a:pt x="195" y="53"/>
                      <a:pt x="201" y="47"/>
                      <a:pt x="208" y="49"/>
                    </a:cubicBezTo>
                    <a:cubicBezTo>
                      <a:pt x="215" y="52"/>
                      <a:pt x="215" y="54"/>
                      <a:pt x="220" y="57"/>
                    </a:cubicBezTo>
                    <a:cubicBezTo>
                      <a:pt x="219" y="60"/>
                      <a:pt x="213" y="65"/>
                      <a:pt x="212" y="65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" name="Freeform 20"/>
              <p:cNvSpPr/>
              <p:nvPr/>
            </p:nvSpPr>
            <p:spPr bwMode="auto">
              <a:xfrm>
                <a:off x="8771973" y="4436356"/>
                <a:ext cx="74992" cy="19896"/>
              </a:xfrm>
              <a:custGeom>
                <a:avLst/>
                <a:gdLst>
                  <a:gd name="T0" fmla="*/ 44 w 66"/>
                  <a:gd name="T1" fmla="*/ 16 h 17"/>
                  <a:gd name="T2" fmla="*/ 17 w 66"/>
                  <a:gd name="T3" fmla="*/ 16 h 17"/>
                  <a:gd name="T4" fmla="*/ 0 w 66"/>
                  <a:gd name="T5" fmla="*/ 8 h 17"/>
                  <a:gd name="T6" fmla="*/ 14 w 66"/>
                  <a:gd name="T7" fmla="*/ 3 h 17"/>
                  <a:gd name="T8" fmla="*/ 44 w 66"/>
                  <a:gd name="T9" fmla="*/ 8 h 17"/>
                  <a:gd name="T10" fmla="*/ 66 w 66"/>
                  <a:gd name="T11" fmla="*/ 0 h 17"/>
                  <a:gd name="T12" fmla="*/ 44 w 66"/>
                  <a:gd name="T13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7">
                    <a:moveTo>
                      <a:pt x="44" y="16"/>
                    </a:moveTo>
                    <a:cubicBezTo>
                      <a:pt x="33" y="16"/>
                      <a:pt x="23" y="16"/>
                      <a:pt x="17" y="16"/>
                    </a:cubicBezTo>
                    <a:cubicBezTo>
                      <a:pt x="11" y="16"/>
                      <a:pt x="0" y="17"/>
                      <a:pt x="0" y="8"/>
                    </a:cubicBezTo>
                    <a:cubicBezTo>
                      <a:pt x="0" y="2"/>
                      <a:pt x="8" y="3"/>
                      <a:pt x="14" y="3"/>
                    </a:cubicBezTo>
                    <a:cubicBezTo>
                      <a:pt x="27" y="3"/>
                      <a:pt x="33" y="8"/>
                      <a:pt x="44" y="8"/>
                    </a:cubicBezTo>
                    <a:cubicBezTo>
                      <a:pt x="55" y="8"/>
                      <a:pt x="59" y="3"/>
                      <a:pt x="66" y="0"/>
                    </a:cubicBezTo>
                    <a:cubicBezTo>
                      <a:pt x="61" y="11"/>
                      <a:pt x="54" y="13"/>
                      <a:pt x="44" y="1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" name="Freeform 21"/>
              <p:cNvSpPr/>
              <p:nvPr/>
            </p:nvSpPr>
            <p:spPr bwMode="auto">
              <a:xfrm>
                <a:off x="8695451" y="4440947"/>
                <a:ext cx="53565" cy="18365"/>
              </a:xfrm>
              <a:custGeom>
                <a:avLst/>
                <a:gdLst>
                  <a:gd name="T0" fmla="*/ 46 w 46"/>
                  <a:gd name="T1" fmla="*/ 12 h 17"/>
                  <a:gd name="T2" fmla="*/ 39 w 46"/>
                  <a:gd name="T3" fmla="*/ 12 h 17"/>
                  <a:gd name="T4" fmla="*/ 33 w 46"/>
                  <a:gd name="T5" fmla="*/ 9 h 17"/>
                  <a:gd name="T6" fmla="*/ 15 w 46"/>
                  <a:gd name="T7" fmla="*/ 17 h 17"/>
                  <a:gd name="T8" fmla="*/ 0 w 46"/>
                  <a:gd name="T9" fmla="*/ 12 h 17"/>
                  <a:gd name="T10" fmla="*/ 13 w 46"/>
                  <a:gd name="T11" fmla="*/ 4 h 17"/>
                  <a:gd name="T12" fmla="*/ 27 w 46"/>
                  <a:gd name="T13" fmla="*/ 7 h 17"/>
                  <a:gd name="T14" fmla="*/ 28 w 46"/>
                  <a:gd name="T15" fmla="*/ 0 h 17"/>
                  <a:gd name="T16" fmla="*/ 46 w 46"/>
                  <a:gd name="T17" fmla="*/ 0 h 17"/>
                  <a:gd name="T18" fmla="*/ 46 w 46"/>
                  <a:gd name="T1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7">
                    <a:moveTo>
                      <a:pt x="46" y="12"/>
                    </a:moveTo>
                    <a:cubicBezTo>
                      <a:pt x="39" y="12"/>
                      <a:pt x="39" y="12"/>
                      <a:pt x="39" y="12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26" y="12"/>
                      <a:pt x="23" y="17"/>
                      <a:pt x="15" y="17"/>
                    </a:cubicBezTo>
                    <a:cubicBezTo>
                      <a:pt x="9" y="17"/>
                      <a:pt x="0" y="15"/>
                      <a:pt x="0" y="12"/>
                    </a:cubicBezTo>
                    <a:cubicBezTo>
                      <a:pt x="0" y="3"/>
                      <a:pt x="6" y="4"/>
                      <a:pt x="13" y="4"/>
                    </a:cubicBezTo>
                    <a:cubicBezTo>
                      <a:pt x="20" y="4"/>
                      <a:pt x="24" y="5"/>
                      <a:pt x="27" y="7"/>
                    </a:cubicBezTo>
                    <a:cubicBezTo>
                      <a:pt x="27" y="4"/>
                      <a:pt x="28" y="3"/>
                      <a:pt x="28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7"/>
                      <a:pt x="45" y="11"/>
                      <a:pt x="46" y="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" name="Freeform 22"/>
              <p:cNvSpPr/>
              <p:nvPr/>
            </p:nvSpPr>
            <p:spPr bwMode="auto">
              <a:xfrm>
                <a:off x="8752077" y="4463904"/>
                <a:ext cx="38261" cy="30608"/>
              </a:xfrm>
              <a:custGeom>
                <a:avLst/>
                <a:gdLst>
                  <a:gd name="T0" fmla="*/ 24 w 34"/>
                  <a:gd name="T1" fmla="*/ 26 h 26"/>
                  <a:gd name="T2" fmla="*/ 20 w 34"/>
                  <a:gd name="T3" fmla="*/ 15 h 26"/>
                  <a:gd name="T4" fmla="*/ 0 w 34"/>
                  <a:gd name="T5" fmla="*/ 6 h 26"/>
                  <a:gd name="T6" fmla="*/ 15 w 34"/>
                  <a:gd name="T7" fmla="*/ 2 h 26"/>
                  <a:gd name="T8" fmla="*/ 22 w 34"/>
                  <a:gd name="T9" fmla="*/ 2 h 26"/>
                  <a:gd name="T10" fmla="*/ 34 w 34"/>
                  <a:gd name="T11" fmla="*/ 20 h 26"/>
                  <a:gd name="T12" fmla="*/ 28 w 34"/>
                  <a:gd name="T13" fmla="*/ 26 h 26"/>
                  <a:gd name="T14" fmla="*/ 24 w 34"/>
                  <a:gd name="T1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26">
                    <a:moveTo>
                      <a:pt x="24" y="26"/>
                    </a:moveTo>
                    <a:cubicBezTo>
                      <a:pt x="21" y="26"/>
                      <a:pt x="20" y="18"/>
                      <a:pt x="20" y="15"/>
                    </a:cubicBezTo>
                    <a:cubicBezTo>
                      <a:pt x="12" y="15"/>
                      <a:pt x="0" y="14"/>
                      <a:pt x="0" y="6"/>
                    </a:cubicBezTo>
                    <a:cubicBezTo>
                      <a:pt x="0" y="0"/>
                      <a:pt x="9" y="2"/>
                      <a:pt x="15" y="2"/>
                    </a:cubicBezTo>
                    <a:cubicBezTo>
                      <a:pt x="17" y="2"/>
                      <a:pt x="20" y="2"/>
                      <a:pt x="22" y="2"/>
                    </a:cubicBezTo>
                    <a:cubicBezTo>
                      <a:pt x="22" y="13"/>
                      <a:pt x="34" y="10"/>
                      <a:pt x="34" y="20"/>
                    </a:cubicBezTo>
                    <a:cubicBezTo>
                      <a:pt x="34" y="22"/>
                      <a:pt x="30" y="26"/>
                      <a:pt x="28" y="26"/>
                    </a:cubicBezTo>
                    <a:cubicBezTo>
                      <a:pt x="27" y="26"/>
                      <a:pt x="25" y="26"/>
                      <a:pt x="24" y="2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" name="Freeform 23"/>
              <p:cNvSpPr/>
              <p:nvPr/>
            </p:nvSpPr>
            <p:spPr bwMode="auto">
              <a:xfrm>
                <a:off x="8677086" y="4440947"/>
                <a:ext cx="13774" cy="13774"/>
              </a:xfrm>
              <a:custGeom>
                <a:avLst/>
                <a:gdLst>
                  <a:gd name="T0" fmla="*/ 0 w 13"/>
                  <a:gd name="T1" fmla="*/ 0 h 13"/>
                  <a:gd name="T2" fmla="*/ 6 w 13"/>
                  <a:gd name="T3" fmla="*/ 0 h 13"/>
                  <a:gd name="T4" fmla="*/ 13 w 13"/>
                  <a:gd name="T5" fmla="*/ 5 h 13"/>
                  <a:gd name="T6" fmla="*/ 6 w 13"/>
                  <a:gd name="T7" fmla="*/ 13 h 13"/>
                  <a:gd name="T8" fmla="*/ 0 w 13"/>
                  <a:gd name="T9" fmla="*/ 8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10" y="0"/>
                      <a:pt x="10" y="4"/>
                      <a:pt x="13" y="5"/>
                    </a:cubicBezTo>
                    <a:cubicBezTo>
                      <a:pt x="13" y="10"/>
                      <a:pt x="9" y="13"/>
                      <a:pt x="6" y="13"/>
                    </a:cubicBezTo>
                    <a:cubicBezTo>
                      <a:pt x="3" y="13"/>
                      <a:pt x="0" y="10"/>
                      <a:pt x="0" y="8"/>
                    </a:cubicBezTo>
                    <a:cubicBezTo>
                      <a:pt x="0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" name="Freeform 24"/>
              <p:cNvSpPr/>
              <p:nvPr/>
            </p:nvSpPr>
            <p:spPr bwMode="auto">
              <a:xfrm>
                <a:off x="8860739" y="4440947"/>
                <a:ext cx="88765" cy="55095"/>
              </a:xfrm>
              <a:custGeom>
                <a:avLst/>
                <a:gdLst>
                  <a:gd name="T0" fmla="*/ 33 w 77"/>
                  <a:gd name="T1" fmla="*/ 23 h 47"/>
                  <a:gd name="T2" fmla="*/ 30 w 77"/>
                  <a:gd name="T3" fmla="*/ 34 h 47"/>
                  <a:gd name="T4" fmla="*/ 5 w 77"/>
                  <a:gd name="T5" fmla="*/ 47 h 47"/>
                  <a:gd name="T6" fmla="*/ 0 w 77"/>
                  <a:gd name="T7" fmla="*/ 40 h 47"/>
                  <a:gd name="T8" fmla="*/ 26 w 77"/>
                  <a:gd name="T9" fmla="*/ 18 h 47"/>
                  <a:gd name="T10" fmla="*/ 30 w 77"/>
                  <a:gd name="T11" fmla="*/ 11 h 47"/>
                  <a:gd name="T12" fmla="*/ 77 w 77"/>
                  <a:gd name="T13" fmla="*/ 5 h 47"/>
                  <a:gd name="T14" fmla="*/ 33 w 77"/>
                  <a:gd name="T15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47">
                    <a:moveTo>
                      <a:pt x="33" y="23"/>
                    </a:moveTo>
                    <a:cubicBezTo>
                      <a:pt x="29" y="23"/>
                      <a:pt x="33" y="31"/>
                      <a:pt x="30" y="34"/>
                    </a:cubicBezTo>
                    <a:cubicBezTo>
                      <a:pt x="26" y="38"/>
                      <a:pt x="14" y="47"/>
                      <a:pt x="5" y="47"/>
                    </a:cubicBezTo>
                    <a:cubicBezTo>
                      <a:pt x="2" y="47"/>
                      <a:pt x="0" y="43"/>
                      <a:pt x="0" y="40"/>
                    </a:cubicBezTo>
                    <a:cubicBezTo>
                      <a:pt x="0" y="22"/>
                      <a:pt x="14" y="22"/>
                      <a:pt x="26" y="18"/>
                    </a:cubicBezTo>
                    <a:cubicBezTo>
                      <a:pt x="28" y="18"/>
                      <a:pt x="28" y="13"/>
                      <a:pt x="30" y="11"/>
                    </a:cubicBezTo>
                    <a:cubicBezTo>
                      <a:pt x="37" y="3"/>
                      <a:pt x="70" y="0"/>
                      <a:pt x="77" y="5"/>
                    </a:cubicBezTo>
                    <a:cubicBezTo>
                      <a:pt x="70" y="17"/>
                      <a:pt x="45" y="23"/>
                      <a:pt x="33" y="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" name="Freeform 25"/>
              <p:cNvSpPr/>
              <p:nvPr/>
            </p:nvSpPr>
            <p:spPr bwMode="auto">
              <a:xfrm>
                <a:off x="9119383" y="4367487"/>
                <a:ext cx="18365" cy="36730"/>
              </a:xfrm>
              <a:custGeom>
                <a:avLst/>
                <a:gdLst>
                  <a:gd name="T0" fmla="*/ 13 w 16"/>
                  <a:gd name="T1" fmla="*/ 0 h 33"/>
                  <a:gd name="T2" fmla="*/ 16 w 16"/>
                  <a:gd name="T3" fmla="*/ 9 h 33"/>
                  <a:gd name="T4" fmla="*/ 10 w 16"/>
                  <a:gd name="T5" fmla="*/ 17 h 33"/>
                  <a:gd name="T6" fmla="*/ 5 w 16"/>
                  <a:gd name="T7" fmla="*/ 33 h 33"/>
                  <a:gd name="T8" fmla="*/ 0 w 16"/>
                  <a:gd name="T9" fmla="*/ 27 h 33"/>
                  <a:gd name="T10" fmla="*/ 8 w 16"/>
                  <a:gd name="T11" fmla="*/ 14 h 33"/>
                  <a:gd name="T12" fmla="*/ 13 w 1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3">
                    <a:moveTo>
                      <a:pt x="13" y="0"/>
                    </a:moveTo>
                    <a:cubicBezTo>
                      <a:pt x="14" y="6"/>
                      <a:pt x="16" y="3"/>
                      <a:pt x="16" y="9"/>
                    </a:cubicBezTo>
                    <a:cubicBezTo>
                      <a:pt x="16" y="14"/>
                      <a:pt x="13" y="17"/>
                      <a:pt x="10" y="17"/>
                    </a:cubicBezTo>
                    <a:cubicBezTo>
                      <a:pt x="10" y="25"/>
                      <a:pt x="11" y="33"/>
                      <a:pt x="5" y="33"/>
                    </a:cubicBezTo>
                    <a:cubicBezTo>
                      <a:pt x="3" y="33"/>
                      <a:pt x="0" y="29"/>
                      <a:pt x="0" y="27"/>
                    </a:cubicBezTo>
                    <a:cubicBezTo>
                      <a:pt x="0" y="19"/>
                      <a:pt x="8" y="18"/>
                      <a:pt x="8" y="14"/>
                    </a:cubicBezTo>
                    <a:cubicBezTo>
                      <a:pt x="8" y="8"/>
                      <a:pt x="7" y="1"/>
                      <a:pt x="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" name="Freeform 26"/>
              <p:cNvSpPr/>
              <p:nvPr/>
            </p:nvSpPr>
            <p:spPr bwMode="auto">
              <a:xfrm>
                <a:off x="8923487" y="4297088"/>
                <a:ext cx="24487" cy="27548"/>
              </a:xfrm>
              <a:custGeom>
                <a:avLst/>
                <a:gdLst>
                  <a:gd name="T0" fmla="*/ 21 w 21"/>
                  <a:gd name="T1" fmla="*/ 14 h 24"/>
                  <a:gd name="T2" fmla="*/ 13 w 21"/>
                  <a:gd name="T3" fmla="*/ 24 h 24"/>
                  <a:gd name="T4" fmla="*/ 0 w 21"/>
                  <a:gd name="T5" fmla="*/ 9 h 24"/>
                  <a:gd name="T6" fmla="*/ 21 w 21"/>
                  <a:gd name="T7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4">
                    <a:moveTo>
                      <a:pt x="21" y="14"/>
                    </a:moveTo>
                    <a:cubicBezTo>
                      <a:pt x="21" y="16"/>
                      <a:pt x="15" y="24"/>
                      <a:pt x="13" y="24"/>
                    </a:cubicBezTo>
                    <a:cubicBezTo>
                      <a:pt x="9" y="24"/>
                      <a:pt x="0" y="16"/>
                      <a:pt x="0" y="9"/>
                    </a:cubicBezTo>
                    <a:cubicBezTo>
                      <a:pt x="0" y="0"/>
                      <a:pt x="21" y="6"/>
                      <a:pt x="21" y="1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" name="Freeform 27"/>
              <p:cNvSpPr/>
              <p:nvPr/>
            </p:nvSpPr>
            <p:spPr bwMode="auto">
              <a:xfrm>
                <a:off x="8967869" y="4300148"/>
                <a:ext cx="71931" cy="19896"/>
              </a:xfrm>
              <a:custGeom>
                <a:avLst/>
                <a:gdLst>
                  <a:gd name="T0" fmla="*/ 53 w 62"/>
                  <a:gd name="T1" fmla="*/ 3 h 18"/>
                  <a:gd name="T2" fmla="*/ 62 w 62"/>
                  <a:gd name="T3" fmla="*/ 17 h 18"/>
                  <a:gd name="T4" fmla="*/ 57 w 62"/>
                  <a:gd name="T5" fmla="*/ 18 h 18"/>
                  <a:gd name="T6" fmla="*/ 31 w 62"/>
                  <a:gd name="T7" fmla="*/ 10 h 18"/>
                  <a:gd name="T8" fmla="*/ 13 w 62"/>
                  <a:gd name="T9" fmla="*/ 10 h 18"/>
                  <a:gd name="T10" fmla="*/ 0 w 62"/>
                  <a:gd name="T11" fmla="*/ 7 h 18"/>
                  <a:gd name="T12" fmla="*/ 5 w 62"/>
                  <a:gd name="T13" fmla="*/ 0 h 18"/>
                  <a:gd name="T14" fmla="*/ 39 w 62"/>
                  <a:gd name="T15" fmla="*/ 0 h 18"/>
                  <a:gd name="T16" fmla="*/ 51 w 62"/>
                  <a:gd name="T17" fmla="*/ 3 h 18"/>
                  <a:gd name="T18" fmla="*/ 53 w 62"/>
                  <a:gd name="T1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53" y="3"/>
                    </a:moveTo>
                    <a:cubicBezTo>
                      <a:pt x="54" y="9"/>
                      <a:pt x="62" y="10"/>
                      <a:pt x="62" y="17"/>
                    </a:cubicBezTo>
                    <a:cubicBezTo>
                      <a:pt x="62" y="18"/>
                      <a:pt x="59" y="18"/>
                      <a:pt x="57" y="18"/>
                    </a:cubicBezTo>
                    <a:cubicBezTo>
                      <a:pt x="47" y="18"/>
                      <a:pt x="42" y="10"/>
                      <a:pt x="31" y="10"/>
                    </a:cubicBezTo>
                    <a:cubicBezTo>
                      <a:pt x="23" y="10"/>
                      <a:pt x="20" y="10"/>
                      <a:pt x="13" y="10"/>
                    </a:cubicBezTo>
                    <a:cubicBezTo>
                      <a:pt x="10" y="10"/>
                      <a:pt x="0" y="7"/>
                      <a:pt x="0" y="7"/>
                    </a:cubicBezTo>
                    <a:cubicBezTo>
                      <a:pt x="0" y="3"/>
                      <a:pt x="4" y="2"/>
                      <a:pt x="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1" y="6"/>
                      <a:pt x="46" y="3"/>
                      <a:pt x="51" y="3"/>
                    </a:cubicBezTo>
                    <a:lnTo>
                      <a:pt x="53" y="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" name="Freeform 28"/>
              <p:cNvSpPr/>
              <p:nvPr/>
            </p:nvSpPr>
            <p:spPr bwMode="auto">
              <a:xfrm>
                <a:off x="8957156" y="4163941"/>
                <a:ext cx="30609" cy="71930"/>
              </a:xfrm>
              <a:custGeom>
                <a:avLst/>
                <a:gdLst>
                  <a:gd name="T0" fmla="*/ 8 w 27"/>
                  <a:gd name="T1" fmla="*/ 50 h 63"/>
                  <a:gd name="T2" fmla="*/ 8 w 27"/>
                  <a:gd name="T3" fmla="*/ 44 h 63"/>
                  <a:gd name="T4" fmla="*/ 25 w 27"/>
                  <a:gd name="T5" fmla="*/ 43 h 63"/>
                  <a:gd name="T6" fmla="*/ 19 w 27"/>
                  <a:gd name="T7" fmla="*/ 31 h 63"/>
                  <a:gd name="T8" fmla="*/ 27 w 27"/>
                  <a:gd name="T9" fmla="*/ 21 h 63"/>
                  <a:gd name="T10" fmla="*/ 7 w 27"/>
                  <a:gd name="T11" fmla="*/ 0 h 63"/>
                  <a:gd name="T12" fmla="*/ 0 w 27"/>
                  <a:gd name="T13" fmla="*/ 16 h 63"/>
                  <a:gd name="T14" fmla="*/ 6 w 27"/>
                  <a:gd name="T15" fmla="*/ 38 h 63"/>
                  <a:gd name="T16" fmla="*/ 6 w 27"/>
                  <a:gd name="T17" fmla="*/ 48 h 63"/>
                  <a:gd name="T18" fmla="*/ 16 w 27"/>
                  <a:gd name="T19" fmla="*/ 63 h 63"/>
                  <a:gd name="T20" fmla="*/ 8 w 27"/>
                  <a:gd name="T21" fmla="*/ 5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63">
                    <a:moveTo>
                      <a:pt x="8" y="50"/>
                    </a:moveTo>
                    <a:cubicBezTo>
                      <a:pt x="8" y="44"/>
                      <a:pt x="8" y="44"/>
                      <a:pt x="8" y="44"/>
                    </a:cubicBezTo>
                    <a:cubicBezTo>
                      <a:pt x="14" y="44"/>
                      <a:pt x="22" y="44"/>
                      <a:pt x="25" y="43"/>
                    </a:cubicBezTo>
                    <a:cubicBezTo>
                      <a:pt x="24" y="36"/>
                      <a:pt x="19" y="35"/>
                      <a:pt x="19" y="31"/>
                    </a:cubicBezTo>
                    <a:cubicBezTo>
                      <a:pt x="19" y="26"/>
                      <a:pt x="27" y="25"/>
                      <a:pt x="27" y="21"/>
                    </a:cubicBezTo>
                    <a:cubicBezTo>
                      <a:pt x="14" y="17"/>
                      <a:pt x="8" y="11"/>
                      <a:pt x="7" y="0"/>
                    </a:cubicBezTo>
                    <a:cubicBezTo>
                      <a:pt x="1" y="3"/>
                      <a:pt x="0" y="9"/>
                      <a:pt x="0" y="16"/>
                    </a:cubicBezTo>
                    <a:cubicBezTo>
                      <a:pt x="0" y="26"/>
                      <a:pt x="6" y="29"/>
                      <a:pt x="6" y="38"/>
                    </a:cubicBezTo>
                    <a:cubicBezTo>
                      <a:pt x="6" y="46"/>
                      <a:pt x="6" y="44"/>
                      <a:pt x="6" y="48"/>
                    </a:cubicBezTo>
                    <a:cubicBezTo>
                      <a:pt x="6" y="53"/>
                      <a:pt x="8" y="63"/>
                      <a:pt x="16" y="63"/>
                    </a:cubicBezTo>
                    <a:cubicBezTo>
                      <a:pt x="12" y="58"/>
                      <a:pt x="11" y="55"/>
                      <a:pt x="8" y="5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" name="Freeform 29"/>
              <p:cNvSpPr/>
              <p:nvPr/>
            </p:nvSpPr>
            <p:spPr bwMode="auto">
              <a:xfrm>
                <a:off x="9479036" y="4330757"/>
                <a:ext cx="97948" cy="59687"/>
              </a:xfrm>
              <a:custGeom>
                <a:avLst/>
                <a:gdLst>
                  <a:gd name="T0" fmla="*/ 22 w 85"/>
                  <a:gd name="T1" fmla="*/ 48 h 52"/>
                  <a:gd name="T2" fmla="*/ 0 w 85"/>
                  <a:gd name="T3" fmla="*/ 32 h 52"/>
                  <a:gd name="T4" fmla="*/ 23 w 85"/>
                  <a:gd name="T5" fmla="*/ 32 h 52"/>
                  <a:gd name="T6" fmla="*/ 32 w 85"/>
                  <a:gd name="T7" fmla="*/ 30 h 52"/>
                  <a:gd name="T8" fmla="*/ 61 w 85"/>
                  <a:gd name="T9" fmla="*/ 23 h 52"/>
                  <a:gd name="T10" fmla="*/ 78 w 85"/>
                  <a:gd name="T11" fmla="*/ 0 h 52"/>
                  <a:gd name="T12" fmla="*/ 85 w 85"/>
                  <a:gd name="T13" fmla="*/ 12 h 52"/>
                  <a:gd name="T14" fmla="*/ 69 w 85"/>
                  <a:gd name="T15" fmla="*/ 40 h 52"/>
                  <a:gd name="T16" fmla="*/ 32 w 85"/>
                  <a:gd name="T17" fmla="*/ 52 h 52"/>
                  <a:gd name="T18" fmla="*/ 19 w 85"/>
                  <a:gd name="T19" fmla="*/ 44 h 52"/>
                  <a:gd name="T20" fmla="*/ 22 w 85"/>
                  <a:gd name="T21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5" h="52">
                    <a:moveTo>
                      <a:pt x="22" y="48"/>
                    </a:moveTo>
                    <a:cubicBezTo>
                      <a:pt x="16" y="40"/>
                      <a:pt x="3" y="42"/>
                      <a:pt x="0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5" y="33"/>
                      <a:pt x="32" y="30"/>
                      <a:pt x="32" y="30"/>
                    </a:cubicBezTo>
                    <a:cubicBezTo>
                      <a:pt x="43" y="26"/>
                      <a:pt x="54" y="26"/>
                      <a:pt x="61" y="23"/>
                    </a:cubicBezTo>
                    <a:cubicBezTo>
                      <a:pt x="72" y="18"/>
                      <a:pt x="67" y="0"/>
                      <a:pt x="78" y="0"/>
                    </a:cubicBezTo>
                    <a:cubicBezTo>
                      <a:pt x="82" y="0"/>
                      <a:pt x="85" y="7"/>
                      <a:pt x="85" y="12"/>
                    </a:cubicBezTo>
                    <a:cubicBezTo>
                      <a:pt x="85" y="29"/>
                      <a:pt x="69" y="26"/>
                      <a:pt x="69" y="40"/>
                    </a:cubicBezTo>
                    <a:cubicBezTo>
                      <a:pt x="55" y="43"/>
                      <a:pt x="48" y="52"/>
                      <a:pt x="32" y="52"/>
                    </a:cubicBezTo>
                    <a:cubicBezTo>
                      <a:pt x="29" y="52"/>
                      <a:pt x="19" y="46"/>
                      <a:pt x="19" y="44"/>
                    </a:cubicBezTo>
                    <a:lnTo>
                      <a:pt x="22" y="48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" name="Freeform 30"/>
              <p:cNvSpPr/>
              <p:nvPr/>
            </p:nvSpPr>
            <p:spPr bwMode="auto">
              <a:xfrm>
                <a:off x="9038270" y="4229749"/>
                <a:ext cx="501984" cy="272416"/>
              </a:xfrm>
              <a:custGeom>
                <a:avLst/>
                <a:gdLst>
                  <a:gd name="T0" fmla="*/ 219 w 439"/>
                  <a:gd name="T1" fmla="*/ 49 h 238"/>
                  <a:gd name="T2" fmla="*/ 274 w 439"/>
                  <a:gd name="T3" fmla="*/ 69 h 238"/>
                  <a:gd name="T4" fmla="*/ 297 w 439"/>
                  <a:gd name="T5" fmla="*/ 80 h 238"/>
                  <a:gd name="T6" fmla="*/ 307 w 439"/>
                  <a:gd name="T7" fmla="*/ 88 h 238"/>
                  <a:gd name="T8" fmla="*/ 349 w 439"/>
                  <a:gd name="T9" fmla="*/ 127 h 238"/>
                  <a:gd name="T10" fmla="*/ 372 w 439"/>
                  <a:gd name="T11" fmla="*/ 140 h 238"/>
                  <a:gd name="T12" fmla="*/ 358 w 439"/>
                  <a:gd name="T13" fmla="*/ 153 h 238"/>
                  <a:gd name="T14" fmla="*/ 372 w 439"/>
                  <a:gd name="T15" fmla="*/ 172 h 238"/>
                  <a:gd name="T16" fmla="*/ 384 w 439"/>
                  <a:gd name="T17" fmla="*/ 195 h 238"/>
                  <a:gd name="T18" fmla="*/ 401 w 439"/>
                  <a:gd name="T19" fmla="*/ 203 h 238"/>
                  <a:gd name="T20" fmla="*/ 407 w 439"/>
                  <a:gd name="T21" fmla="*/ 211 h 238"/>
                  <a:gd name="T22" fmla="*/ 416 w 439"/>
                  <a:gd name="T23" fmla="*/ 213 h 238"/>
                  <a:gd name="T24" fmla="*/ 424 w 439"/>
                  <a:gd name="T25" fmla="*/ 223 h 238"/>
                  <a:gd name="T26" fmla="*/ 439 w 439"/>
                  <a:gd name="T27" fmla="*/ 226 h 238"/>
                  <a:gd name="T28" fmla="*/ 429 w 439"/>
                  <a:gd name="T29" fmla="*/ 238 h 238"/>
                  <a:gd name="T30" fmla="*/ 424 w 439"/>
                  <a:gd name="T31" fmla="*/ 238 h 238"/>
                  <a:gd name="T32" fmla="*/ 410 w 439"/>
                  <a:gd name="T33" fmla="*/ 229 h 238"/>
                  <a:gd name="T34" fmla="*/ 390 w 439"/>
                  <a:gd name="T35" fmla="*/ 229 h 238"/>
                  <a:gd name="T36" fmla="*/ 362 w 439"/>
                  <a:gd name="T37" fmla="*/ 209 h 238"/>
                  <a:gd name="T38" fmla="*/ 354 w 439"/>
                  <a:gd name="T39" fmla="*/ 203 h 238"/>
                  <a:gd name="T40" fmla="*/ 300 w 439"/>
                  <a:gd name="T41" fmla="*/ 165 h 238"/>
                  <a:gd name="T42" fmla="*/ 272 w 439"/>
                  <a:gd name="T43" fmla="*/ 184 h 238"/>
                  <a:gd name="T44" fmla="*/ 268 w 439"/>
                  <a:gd name="T45" fmla="*/ 203 h 238"/>
                  <a:gd name="T46" fmla="*/ 240 w 439"/>
                  <a:gd name="T47" fmla="*/ 203 h 238"/>
                  <a:gd name="T48" fmla="*/ 195 w 439"/>
                  <a:gd name="T49" fmla="*/ 179 h 238"/>
                  <a:gd name="T50" fmla="*/ 184 w 439"/>
                  <a:gd name="T51" fmla="*/ 184 h 238"/>
                  <a:gd name="T52" fmla="*/ 168 w 439"/>
                  <a:gd name="T53" fmla="*/ 184 h 238"/>
                  <a:gd name="T54" fmla="*/ 155 w 439"/>
                  <a:gd name="T55" fmla="*/ 177 h 238"/>
                  <a:gd name="T56" fmla="*/ 174 w 439"/>
                  <a:gd name="T57" fmla="*/ 161 h 238"/>
                  <a:gd name="T58" fmla="*/ 165 w 439"/>
                  <a:gd name="T59" fmla="*/ 127 h 238"/>
                  <a:gd name="T60" fmla="*/ 133 w 439"/>
                  <a:gd name="T61" fmla="*/ 105 h 238"/>
                  <a:gd name="T62" fmla="*/ 92 w 439"/>
                  <a:gd name="T63" fmla="*/ 97 h 238"/>
                  <a:gd name="T64" fmla="*/ 64 w 439"/>
                  <a:gd name="T65" fmla="*/ 80 h 238"/>
                  <a:gd name="T66" fmla="*/ 64 w 439"/>
                  <a:gd name="T67" fmla="*/ 73 h 238"/>
                  <a:gd name="T68" fmla="*/ 52 w 439"/>
                  <a:gd name="T69" fmla="*/ 87 h 238"/>
                  <a:gd name="T70" fmla="*/ 45 w 439"/>
                  <a:gd name="T71" fmla="*/ 85 h 238"/>
                  <a:gd name="T72" fmla="*/ 41 w 439"/>
                  <a:gd name="T73" fmla="*/ 67 h 238"/>
                  <a:gd name="T74" fmla="*/ 27 w 439"/>
                  <a:gd name="T75" fmla="*/ 58 h 238"/>
                  <a:gd name="T76" fmla="*/ 66 w 439"/>
                  <a:gd name="T77" fmla="*/ 44 h 238"/>
                  <a:gd name="T78" fmla="*/ 61 w 439"/>
                  <a:gd name="T79" fmla="*/ 44 h 238"/>
                  <a:gd name="T80" fmla="*/ 39 w 439"/>
                  <a:gd name="T81" fmla="*/ 48 h 238"/>
                  <a:gd name="T82" fmla="*/ 28 w 439"/>
                  <a:gd name="T83" fmla="*/ 45 h 238"/>
                  <a:gd name="T84" fmla="*/ 24 w 439"/>
                  <a:gd name="T85" fmla="*/ 38 h 238"/>
                  <a:gd name="T86" fmla="*/ 0 w 439"/>
                  <a:gd name="T87" fmla="*/ 21 h 238"/>
                  <a:gd name="T88" fmla="*/ 11 w 439"/>
                  <a:gd name="T89" fmla="*/ 13 h 238"/>
                  <a:gd name="T90" fmla="*/ 39 w 439"/>
                  <a:gd name="T91" fmla="*/ 0 h 238"/>
                  <a:gd name="T92" fmla="*/ 75 w 439"/>
                  <a:gd name="T93" fmla="*/ 16 h 238"/>
                  <a:gd name="T94" fmla="*/ 75 w 439"/>
                  <a:gd name="T95" fmla="*/ 44 h 238"/>
                  <a:gd name="T96" fmla="*/ 87 w 439"/>
                  <a:gd name="T97" fmla="*/ 52 h 238"/>
                  <a:gd name="T98" fmla="*/ 102 w 439"/>
                  <a:gd name="T99" fmla="*/ 67 h 238"/>
                  <a:gd name="T100" fmla="*/ 115 w 439"/>
                  <a:gd name="T101" fmla="*/ 54 h 238"/>
                  <a:gd name="T102" fmla="*/ 134 w 439"/>
                  <a:gd name="T103" fmla="*/ 44 h 238"/>
                  <a:gd name="T104" fmla="*/ 159 w 439"/>
                  <a:gd name="T105" fmla="*/ 25 h 238"/>
                  <a:gd name="T106" fmla="*/ 168 w 439"/>
                  <a:gd name="T107" fmla="*/ 29 h 238"/>
                  <a:gd name="T108" fmla="*/ 187 w 439"/>
                  <a:gd name="T109" fmla="*/ 44 h 238"/>
                  <a:gd name="T110" fmla="*/ 208 w 439"/>
                  <a:gd name="T111" fmla="*/ 44 h 238"/>
                  <a:gd name="T112" fmla="*/ 223 w 439"/>
                  <a:gd name="T113" fmla="*/ 52 h 238"/>
                  <a:gd name="T114" fmla="*/ 223 w 439"/>
                  <a:gd name="T115" fmla="*/ 53 h 238"/>
                  <a:gd name="T116" fmla="*/ 219 w 439"/>
                  <a:gd name="T117" fmla="*/ 49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39" h="238">
                    <a:moveTo>
                      <a:pt x="219" y="49"/>
                    </a:moveTo>
                    <a:cubicBezTo>
                      <a:pt x="228" y="59"/>
                      <a:pt x="255" y="69"/>
                      <a:pt x="274" y="69"/>
                    </a:cubicBezTo>
                    <a:cubicBezTo>
                      <a:pt x="284" y="69"/>
                      <a:pt x="288" y="80"/>
                      <a:pt x="297" y="80"/>
                    </a:cubicBezTo>
                    <a:cubicBezTo>
                      <a:pt x="297" y="87"/>
                      <a:pt x="303" y="87"/>
                      <a:pt x="307" y="88"/>
                    </a:cubicBezTo>
                    <a:cubicBezTo>
                      <a:pt x="331" y="96"/>
                      <a:pt x="330" y="118"/>
                      <a:pt x="349" y="127"/>
                    </a:cubicBezTo>
                    <a:cubicBezTo>
                      <a:pt x="356" y="131"/>
                      <a:pt x="372" y="122"/>
                      <a:pt x="372" y="140"/>
                    </a:cubicBezTo>
                    <a:cubicBezTo>
                      <a:pt x="372" y="149"/>
                      <a:pt x="358" y="145"/>
                      <a:pt x="358" y="153"/>
                    </a:cubicBezTo>
                    <a:cubicBezTo>
                      <a:pt x="358" y="157"/>
                      <a:pt x="371" y="170"/>
                      <a:pt x="372" y="172"/>
                    </a:cubicBezTo>
                    <a:cubicBezTo>
                      <a:pt x="380" y="180"/>
                      <a:pt x="378" y="185"/>
                      <a:pt x="384" y="195"/>
                    </a:cubicBezTo>
                    <a:cubicBezTo>
                      <a:pt x="386" y="199"/>
                      <a:pt x="396" y="203"/>
                      <a:pt x="401" y="203"/>
                    </a:cubicBezTo>
                    <a:cubicBezTo>
                      <a:pt x="403" y="203"/>
                      <a:pt x="405" y="208"/>
                      <a:pt x="407" y="211"/>
                    </a:cubicBezTo>
                    <a:cubicBezTo>
                      <a:pt x="408" y="215"/>
                      <a:pt x="413" y="212"/>
                      <a:pt x="416" y="213"/>
                    </a:cubicBezTo>
                    <a:cubicBezTo>
                      <a:pt x="421" y="215"/>
                      <a:pt x="422" y="219"/>
                      <a:pt x="424" y="223"/>
                    </a:cubicBezTo>
                    <a:cubicBezTo>
                      <a:pt x="425" y="227"/>
                      <a:pt x="436" y="225"/>
                      <a:pt x="439" y="226"/>
                    </a:cubicBezTo>
                    <a:cubicBezTo>
                      <a:pt x="434" y="229"/>
                      <a:pt x="429" y="233"/>
                      <a:pt x="429" y="238"/>
                    </a:cubicBezTo>
                    <a:cubicBezTo>
                      <a:pt x="427" y="238"/>
                      <a:pt x="426" y="238"/>
                      <a:pt x="424" y="238"/>
                    </a:cubicBezTo>
                    <a:cubicBezTo>
                      <a:pt x="423" y="238"/>
                      <a:pt x="411" y="231"/>
                      <a:pt x="410" y="229"/>
                    </a:cubicBezTo>
                    <a:cubicBezTo>
                      <a:pt x="390" y="229"/>
                      <a:pt x="390" y="229"/>
                      <a:pt x="390" y="229"/>
                    </a:cubicBezTo>
                    <a:cubicBezTo>
                      <a:pt x="379" y="227"/>
                      <a:pt x="362" y="218"/>
                      <a:pt x="362" y="209"/>
                    </a:cubicBezTo>
                    <a:cubicBezTo>
                      <a:pt x="362" y="206"/>
                      <a:pt x="355" y="204"/>
                      <a:pt x="354" y="203"/>
                    </a:cubicBezTo>
                    <a:cubicBezTo>
                      <a:pt x="339" y="187"/>
                      <a:pt x="325" y="165"/>
                      <a:pt x="300" y="165"/>
                    </a:cubicBezTo>
                    <a:cubicBezTo>
                      <a:pt x="281" y="165"/>
                      <a:pt x="283" y="179"/>
                      <a:pt x="272" y="184"/>
                    </a:cubicBezTo>
                    <a:cubicBezTo>
                      <a:pt x="275" y="195"/>
                      <a:pt x="268" y="198"/>
                      <a:pt x="268" y="203"/>
                    </a:cubicBezTo>
                    <a:cubicBezTo>
                      <a:pt x="251" y="203"/>
                      <a:pt x="248" y="203"/>
                      <a:pt x="240" y="203"/>
                    </a:cubicBezTo>
                    <a:cubicBezTo>
                      <a:pt x="220" y="203"/>
                      <a:pt x="215" y="179"/>
                      <a:pt x="195" y="179"/>
                    </a:cubicBezTo>
                    <a:cubicBezTo>
                      <a:pt x="192" y="179"/>
                      <a:pt x="184" y="180"/>
                      <a:pt x="184" y="184"/>
                    </a:cubicBezTo>
                    <a:cubicBezTo>
                      <a:pt x="168" y="184"/>
                      <a:pt x="168" y="184"/>
                      <a:pt x="168" y="184"/>
                    </a:cubicBezTo>
                    <a:cubicBezTo>
                      <a:pt x="162" y="184"/>
                      <a:pt x="155" y="184"/>
                      <a:pt x="155" y="177"/>
                    </a:cubicBezTo>
                    <a:cubicBezTo>
                      <a:pt x="155" y="168"/>
                      <a:pt x="170" y="164"/>
                      <a:pt x="174" y="161"/>
                    </a:cubicBezTo>
                    <a:cubicBezTo>
                      <a:pt x="164" y="150"/>
                      <a:pt x="168" y="139"/>
                      <a:pt x="165" y="127"/>
                    </a:cubicBezTo>
                    <a:cubicBezTo>
                      <a:pt x="162" y="118"/>
                      <a:pt x="140" y="109"/>
                      <a:pt x="133" y="105"/>
                    </a:cubicBezTo>
                    <a:cubicBezTo>
                      <a:pt x="124" y="101"/>
                      <a:pt x="104" y="97"/>
                      <a:pt x="92" y="97"/>
                    </a:cubicBezTo>
                    <a:cubicBezTo>
                      <a:pt x="81" y="97"/>
                      <a:pt x="76" y="76"/>
                      <a:pt x="64" y="80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62" y="79"/>
                      <a:pt x="59" y="87"/>
                      <a:pt x="52" y="87"/>
                    </a:cubicBezTo>
                    <a:cubicBezTo>
                      <a:pt x="50" y="87"/>
                      <a:pt x="46" y="87"/>
                      <a:pt x="45" y="85"/>
                    </a:cubicBezTo>
                    <a:cubicBezTo>
                      <a:pt x="41" y="77"/>
                      <a:pt x="45" y="74"/>
                      <a:pt x="41" y="67"/>
                    </a:cubicBezTo>
                    <a:cubicBezTo>
                      <a:pt x="37" y="61"/>
                      <a:pt x="29" y="64"/>
                      <a:pt x="27" y="58"/>
                    </a:cubicBezTo>
                    <a:cubicBezTo>
                      <a:pt x="38" y="52"/>
                      <a:pt x="61" y="54"/>
                      <a:pt x="66" y="44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52" y="47"/>
                      <a:pt x="47" y="48"/>
                      <a:pt x="39" y="48"/>
                    </a:cubicBezTo>
                    <a:cubicBezTo>
                      <a:pt x="35" y="48"/>
                      <a:pt x="32" y="46"/>
                      <a:pt x="28" y="45"/>
                    </a:cubicBezTo>
                    <a:cubicBezTo>
                      <a:pt x="26" y="44"/>
                      <a:pt x="24" y="40"/>
                      <a:pt x="24" y="38"/>
                    </a:cubicBezTo>
                    <a:cubicBezTo>
                      <a:pt x="18" y="27"/>
                      <a:pt x="0" y="32"/>
                      <a:pt x="0" y="21"/>
                    </a:cubicBezTo>
                    <a:cubicBezTo>
                      <a:pt x="0" y="16"/>
                      <a:pt x="6" y="13"/>
                      <a:pt x="11" y="13"/>
                    </a:cubicBezTo>
                    <a:cubicBezTo>
                      <a:pt x="20" y="13"/>
                      <a:pt x="25" y="0"/>
                      <a:pt x="39" y="0"/>
                    </a:cubicBezTo>
                    <a:cubicBezTo>
                      <a:pt x="52" y="0"/>
                      <a:pt x="62" y="13"/>
                      <a:pt x="75" y="16"/>
                    </a:cubicBezTo>
                    <a:cubicBezTo>
                      <a:pt x="75" y="27"/>
                      <a:pt x="75" y="38"/>
                      <a:pt x="75" y="44"/>
                    </a:cubicBezTo>
                    <a:cubicBezTo>
                      <a:pt x="75" y="48"/>
                      <a:pt x="80" y="52"/>
                      <a:pt x="87" y="52"/>
                    </a:cubicBezTo>
                    <a:cubicBezTo>
                      <a:pt x="87" y="55"/>
                      <a:pt x="97" y="67"/>
                      <a:pt x="102" y="67"/>
                    </a:cubicBezTo>
                    <a:cubicBezTo>
                      <a:pt x="107" y="67"/>
                      <a:pt x="114" y="56"/>
                      <a:pt x="115" y="54"/>
                    </a:cubicBezTo>
                    <a:cubicBezTo>
                      <a:pt x="121" y="48"/>
                      <a:pt x="123" y="47"/>
                      <a:pt x="134" y="44"/>
                    </a:cubicBezTo>
                    <a:cubicBezTo>
                      <a:pt x="140" y="41"/>
                      <a:pt x="149" y="27"/>
                      <a:pt x="159" y="25"/>
                    </a:cubicBezTo>
                    <a:cubicBezTo>
                      <a:pt x="159" y="29"/>
                      <a:pt x="165" y="29"/>
                      <a:pt x="168" y="29"/>
                    </a:cubicBezTo>
                    <a:cubicBezTo>
                      <a:pt x="177" y="32"/>
                      <a:pt x="183" y="42"/>
                      <a:pt x="187" y="44"/>
                    </a:cubicBezTo>
                    <a:cubicBezTo>
                      <a:pt x="208" y="44"/>
                      <a:pt x="208" y="44"/>
                      <a:pt x="208" y="44"/>
                    </a:cubicBezTo>
                    <a:cubicBezTo>
                      <a:pt x="212" y="48"/>
                      <a:pt x="220" y="51"/>
                      <a:pt x="223" y="52"/>
                    </a:cubicBezTo>
                    <a:cubicBezTo>
                      <a:pt x="223" y="53"/>
                      <a:pt x="223" y="53"/>
                      <a:pt x="223" y="53"/>
                    </a:cubicBezTo>
                    <a:lnTo>
                      <a:pt x="219" y="49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" name="Freeform 31"/>
              <p:cNvSpPr/>
              <p:nvPr/>
            </p:nvSpPr>
            <p:spPr bwMode="auto">
              <a:xfrm>
                <a:off x="9547906" y="4289435"/>
                <a:ext cx="48974" cy="52034"/>
              </a:xfrm>
              <a:custGeom>
                <a:avLst/>
                <a:gdLst>
                  <a:gd name="T0" fmla="*/ 39 w 43"/>
                  <a:gd name="T1" fmla="*/ 45 h 46"/>
                  <a:gd name="T2" fmla="*/ 31 w 43"/>
                  <a:gd name="T3" fmla="*/ 30 h 46"/>
                  <a:gd name="T4" fmla="*/ 13 w 43"/>
                  <a:gd name="T5" fmla="*/ 10 h 46"/>
                  <a:gd name="T6" fmla="*/ 0 w 43"/>
                  <a:gd name="T7" fmla="*/ 0 h 46"/>
                  <a:gd name="T8" fmla="*/ 29 w 43"/>
                  <a:gd name="T9" fmla="*/ 23 h 46"/>
                  <a:gd name="T10" fmla="*/ 43 w 43"/>
                  <a:gd name="T11" fmla="*/ 39 h 46"/>
                  <a:gd name="T12" fmla="*/ 43 w 43"/>
                  <a:gd name="T13" fmla="*/ 45 h 46"/>
                  <a:gd name="T14" fmla="*/ 39 w 43"/>
                  <a:gd name="T15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46">
                    <a:moveTo>
                      <a:pt x="39" y="45"/>
                    </a:moveTo>
                    <a:cubicBezTo>
                      <a:pt x="30" y="43"/>
                      <a:pt x="30" y="38"/>
                      <a:pt x="31" y="30"/>
                    </a:cubicBezTo>
                    <a:cubicBezTo>
                      <a:pt x="22" y="25"/>
                      <a:pt x="23" y="16"/>
                      <a:pt x="13" y="10"/>
                    </a:cubicBezTo>
                    <a:cubicBezTo>
                      <a:pt x="7" y="6"/>
                      <a:pt x="2" y="7"/>
                      <a:pt x="0" y="0"/>
                    </a:cubicBezTo>
                    <a:cubicBezTo>
                      <a:pt x="14" y="5"/>
                      <a:pt x="21" y="15"/>
                      <a:pt x="29" y="23"/>
                    </a:cubicBezTo>
                    <a:cubicBezTo>
                      <a:pt x="35" y="30"/>
                      <a:pt x="43" y="28"/>
                      <a:pt x="43" y="39"/>
                    </a:cubicBezTo>
                    <a:cubicBezTo>
                      <a:pt x="43" y="41"/>
                      <a:pt x="43" y="43"/>
                      <a:pt x="43" y="45"/>
                    </a:cubicBezTo>
                    <a:cubicBezTo>
                      <a:pt x="42" y="45"/>
                      <a:pt x="40" y="46"/>
                      <a:pt x="39" y="4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reeform 32"/>
              <p:cNvSpPr/>
              <p:nvPr/>
            </p:nvSpPr>
            <p:spPr bwMode="auto">
              <a:xfrm>
                <a:off x="9636671" y="4364426"/>
                <a:ext cx="24487" cy="33669"/>
              </a:xfrm>
              <a:custGeom>
                <a:avLst/>
                <a:gdLst>
                  <a:gd name="T0" fmla="*/ 12 w 22"/>
                  <a:gd name="T1" fmla="*/ 17 h 29"/>
                  <a:gd name="T2" fmla="*/ 1 w 22"/>
                  <a:gd name="T3" fmla="*/ 0 h 29"/>
                  <a:gd name="T4" fmla="*/ 22 w 22"/>
                  <a:gd name="T5" fmla="*/ 23 h 29"/>
                  <a:gd name="T6" fmla="*/ 16 w 22"/>
                  <a:gd name="T7" fmla="*/ 29 h 29"/>
                  <a:gd name="T8" fmla="*/ 12 w 22"/>
                  <a:gd name="T9" fmla="*/ 23 h 29"/>
                  <a:gd name="T10" fmla="*/ 12 w 22"/>
                  <a:gd name="T11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9">
                    <a:moveTo>
                      <a:pt x="12" y="17"/>
                    </a:moveTo>
                    <a:cubicBezTo>
                      <a:pt x="3" y="16"/>
                      <a:pt x="0" y="8"/>
                      <a:pt x="1" y="0"/>
                    </a:cubicBezTo>
                    <a:cubicBezTo>
                      <a:pt x="6" y="3"/>
                      <a:pt x="22" y="20"/>
                      <a:pt x="22" y="23"/>
                    </a:cubicBezTo>
                    <a:cubicBezTo>
                      <a:pt x="22" y="25"/>
                      <a:pt x="19" y="29"/>
                      <a:pt x="16" y="29"/>
                    </a:cubicBezTo>
                    <a:cubicBezTo>
                      <a:pt x="14" y="29"/>
                      <a:pt x="12" y="26"/>
                      <a:pt x="12" y="23"/>
                    </a:cubicBezTo>
                    <a:cubicBezTo>
                      <a:pt x="12" y="21"/>
                      <a:pt x="12" y="19"/>
                      <a:pt x="12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" name="Freeform 33"/>
              <p:cNvSpPr/>
              <p:nvPr/>
            </p:nvSpPr>
            <p:spPr bwMode="auto">
              <a:xfrm>
                <a:off x="9805020" y="4486860"/>
                <a:ext cx="13774" cy="18365"/>
              </a:xfrm>
              <a:custGeom>
                <a:avLst/>
                <a:gdLst>
                  <a:gd name="T0" fmla="*/ 13 w 13"/>
                  <a:gd name="T1" fmla="*/ 12 h 17"/>
                  <a:gd name="T2" fmla="*/ 13 w 13"/>
                  <a:gd name="T3" fmla="*/ 17 h 17"/>
                  <a:gd name="T4" fmla="*/ 1 w 13"/>
                  <a:gd name="T5" fmla="*/ 0 h 17"/>
                  <a:gd name="T6" fmla="*/ 13 w 13"/>
                  <a:gd name="T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7">
                    <a:moveTo>
                      <a:pt x="13" y="12"/>
                    </a:moveTo>
                    <a:cubicBezTo>
                      <a:pt x="13" y="14"/>
                      <a:pt x="12" y="15"/>
                      <a:pt x="13" y="17"/>
                    </a:cubicBezTo>
                    <a:cubicBezTo>
                      <a:pt x="5" y="17"/>
                      <a:pt x="0" y="5"/>
                      <a:pt x="1" y="0"/>
                    </a:cubicBezTo>
                    <a:cubicBezTo>
                      <a:pt x="7" y="4"/>
                      <a:pt x="13" y="6"/>
                      <a:pt x="13" y="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reeform 34"/>
              <p:cNvSpPr/>
              <p:nvPr/>
            </p:nvSpPr>
            <p:spPr bwMode="auto">
              <a:xfrm>
                <a:off x="9766759" y="4471556"/>
                <a:ext cx="29078" cy="15304"/>
              </a:xfrm>
              <a:custGeom>
                <a:avLst/>
                <a:gdLst>
                  <a:gd name="T0" fmla="*/ 25 w 25"/>
                  <a:gd name="T1" fmla="*/ 12 h 13"/>
                  <a:gd name="T2" fmla="*/ 21 w 25"/>
                  <a:gd name="T3" fmla="*/ 13 h 13"/>
                  <a:gd name="T4" fmla="*/ 0 w 25"/>
                  <a:gd name="T5" fmla="*/ 0 h 13"/>
                  <a:gd name="T6" fmla="*/ 25 w 25"/>
                  <a:gd name="T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3">
                    <a:moveTo>
                      <a:pt x="25" y="12"/>
                    </a:moveTo>
                    <a:cubicBezTo>
                      <a:pt x="24" y="12"/>
                      <a:pt x="22" y="13"/>
                      <a:pt x="21" y="13"/>
                    </a:cubicBezTo>
                    <a:cubicBezTo>
                      <a:pt x="12" y="13"/>
                      <a:pt x="0" y="10"/>
                      <a:pt x="0" y="0"/>
                    </a:cubicBezTo>
                    <a:cubicBezTo>
                      <a:pt x="12" y="0"/>
                      <a:pt x="20" y="4"/>
                      <a:pt x="25" y="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" name="Freeform 35"/>
              <p:cNvSpPr/>
              <p:nvPr/>
            </p:nvSpPr>
            <p:spPr bwMode="auto">
              <a:xfrm>
                <a:off x="9771350" y="4436356"/>
                <a:ext cx="24487" cy="29078"/>
              </a:xfrm>
              <a:custGeom>
                <a:avLst/>
                <a:gdLst>
                  <a:gd name="T0" fmla="*/ 22 w 22"/>
                  <a:gd name="T1" fmla="*/ 26 h 26"/>
                  <a:gd name="T2" fmla="*/ 0 w 22"/>
                  <a:gd name="T3" fmla="*/ 0 h 26"/>
                  <a:gd name="T4" fmla="*/ 22 w 22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26">
                    <a:moveTo>
                      <a:pt x="22" y="26"/>
                    </a:moveTo>
                    <a:cubicBezTo>
                      <a:pt x="14" y="26"/>
                      <a:pt x="1" y="7"/>
                      <a:pt x="0" y="0"/>
                    </a:cubicBezTo>
                    <a:cubicBezTo>
                      <a:pt x="11" y="7"/>
                      <a:pt x="18" y="14"/>
                      <a:pt x="22" y="2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reeform 36"/>
              <p:cNvSpPr/>
              <p:nvPr/>
            </p:nvSpPr>
            <p:spPr bwMode="auto">
              <a:xfrm>
                <a:off x="9719315" y="4413400"/>
                <a:ext cx="32139" cy="21426"/>
              </a:xfrm>
              <a:custGeom>
                <a:avLst/>
                <a:gdLst>
                  <a:gd name="T0" fmla="*/ 3 w 29"/>
                  <a:gd name="T1" fmla="*/ 0 h 18"/>
                  <a:gd name="T2" fmla="*/ 29 w 29"/>
                  <a:gd name="T3" fmla="*/ 16 h 18"/>
                  <a:gd name="T4" fmla="*/ 23 w 29"/>
                  <a:gd name="T5" fmla="*/ 18 h 18"/>
                  <a:gd name="T6" fmla="*/ 0 w 29"/>
                  <a:gd name="T7" fmla="*/ 3 h 18"/>
                  <a:gd name="T8" fmla="*/ 1 w 29"/>
                  <a:gd name="T9" fmla="*/ 3 h 18"/>
                  <a:gd name="T10" fmla="*/ 3 w 2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8">
                    <a:moveTo>
                      <a:pt x="3" y="0"/>
                    </a:moveTo>
                    <a:cubicBezTo>
                      <a:pt x="10" y="4"/>
                      <a:pt x="25" y="9"/>
                      <a:pt x="29" y="16"/>
                    </a:cubicBezTo>
                    <a:cubicBezTo>
                      <a:pt x="28" y="17"/>
                      <a:pt x="25" y="18"/>
                      <a:pt x="23" y="18"/>
                    </a:cubicBezTo>
                    <a:cubicBezTo>
                      <a:pt x="17" y="18"/>
                      <a:pt x="0" y="1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reeform 37"/>
              <p:cNvSpPr/>
              <p:nvPr/>
            </p:nvSpPr>
            <p:spPr bwMode="auto">
              <a:xfrm>
                <a:off x="9679524" y="4390443"/>
                <a:ext cx="21426" cy="13774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11 w 18"/>
                  <a:gd name="T5" fmla="*/ 12 h 12"/>
                  <a:gd name="T6" fmla="*/ 0 w 18"/>
                  <a:gd name="T7" fmla="*/ 4 h 12"/>
                  <a:gd name="T8" fmla="*/ 3 w 18"/>
                  <a:gd name="T9" fmla="*/ 3 h 12"/>
                  <a:gd name="T10" fmla="*/ 0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cubicBezTo>
                      <a:pt x="8" y="7"/>
                      <a:pt x="13" y="4"/>
                      <a:pt x="18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3" y="4"/>
                      <a:pt x="3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reeform 38"/>
              <p:cNvSpPr/>
              <p:nvPr/>
            </p:nvSpPr>
            <p:spPr bwMode="auto">
              <a:xfrm>
                <a:off x="9381088" y="5336246"/>
                <a:ext cx="94887" cy="102538"/>
              </a:xfrm>
              <a:custGeom>
                <a:avLst/>
                <a:gdLst>
                  <a:gd name="T0" fmla="*/ 42 w 83"/>
                  <a:gd name="T1" fmla="*/ 13 h 89"/>
                  <a:gd name="T2" fmla="*/ 75 w 83"/>
                  <a:gd name="T3" fmla="*/ 5 h 89"/>
                  <a:gd name="T4" fmla="*/ 83 w 83"/>
                  <a:gd name="T5" fmla="*/ 29 h 89"/>
                  <a:gd name="T6" fmla="*/ 48 w 83"/>
                  <a:gd name="T7" fmla="*/ 89 h 89"/>
                  <a:gd name="T8" fmla="*/ 0 w 83"/>
                  <a:gd name="T9" fmla="*/ 13 h 89"/>
                  <a:gd name="T10" fmla="*/ 42 w 83"/>
                  <a:gd name="T11" fmla="*/ 13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89">
                    <a:moveTo>
                      <a:pt x="42" y="13"/>
                    </a:moveTo>
                    <a:cubicBezTo>
                      <a:pt x="52" y="13"/>
                      <a:pt x="65" y="8"/>
                      <a:pt x="75" y="5"/>
                    </a:cubicBezTo>
                    <a:cubicBezTo>
                      <a:pt x="77" y="15"/>
                      <a:pt x="83" y="19"/>
                      <a:pt x="83" y="29"/>
                    </a:cubicBezTo>
                    <a:cubicBezTo>
                      <a:pt x="83" y="47"/>
                      <a:pt x="63" y="89"/>
                      <a:pt x="48" y="89"/>
                    </a:cubicBezTo>
                    <a:cubicBezTo>
                      <a:pt x="25" y="89"/>
                      <a:pt x="0" y="30"/>
                      <a:pt x="0" y="13"/>
                    </a:cubicBezTo>
                    <a:cubicBezTo>
                      <a:pt x="0" y="0"/>
                      <a:pt x="41" y="13"/>
                      <a:pt x="42" y="1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reeform 39"/>
              <p:cNvSpPr/>
              <p:nvPr/>
            </p:nvSpPr>
            <p:spPr bwMode="auto">
              <a:xfrm>
                <a:off x="9463732" y="5317881"/>
                <a:ext cx="10713" cy="15304"/>
              </a:xfrm>
              <a:custGeom>
                <a:avLst/>
                <a:gdLst>
                  <a:gd name="T0" fmla="*/ 10 w 10"/>
                  <a:gd name="T1" fmla="*/ 0 h 13"/>
                  <a:gd name="T2" fmla="*/ 8 w 10"/>
                  <a:gd name="T3" fmla="*/ 13 h 13"/>
                  <a:gd name="T4" fmla="*/ 0 w 10"/>
                  <a:gd name="T5" fmla="*/ 0 h 13"/>
                  <a:gd name="T6" fmla="*/ 10 w 1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cubicBezTo>
                      <a:pt x="10" y="8"/>
                      <a:pt x="8" y="9"/>
                      <a:pt x="8" y="13"/>
                    </a:cubicBezTo>
                    <a:cubicBezTo>
                      <a:pt x="1" y="11"/>
                      <a:pt x="0" y="6"/>
                      <a:pt x="0" y="0"/>
                    </a:cubicBezTo>
                    <a:cubicBezTo>
                      <a:pt x="4" y="1"/>
                      <a:pt x="8" y="1"/>
                      <a:pt x="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reeform 40"/>
              <p:cNvSpPr/>
              <p:nvPr/>
            </p:nvSpPr>
            <p:spPr bwMode="auto">
              <a:xfrm>
                <a:off x="9182131" y="5190856"/>
                <a:ext cx="29078" cy="16835"/>
              </a:xfrm>
              <a:custGeom>
                <a:avLst/>
                <a:gdLst>
                  <a:gd name="T0" fmla="*/ 26 w 26"/>
                  <a:gd name="T1" fmla="*/ 7 h 15"/>
                  <a:gd name="T2" fmla="*/ 0 w 26"/>
                  <a:gd name="T3" fmla="*/ 7 h 15"/>
                  <a:gd name="T4" fmla="*/ 26 w 26"/>
                  <a:gd name="T5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5">
                    <a:moveTo>
                      <a:pt x="26" y="7"/>
                    </a:moveTo>
                    <a:cubicBezTo>
                      <a:pt x="18" y="13"/>
                      <a:pt x="7" y="15"/>
                      <a:pt x="0" y="7"/>
                    </a:cubicBezTo>
                    <a:cubicBezTo>
                      <a:pt x="14" y="0"/>
                      <a:pt x="16" y="2"/>
                      <a:pt x="26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reeform 41"/>
              <p:cNvSpPr/>
              <p:nvPr/>
            </p:nvSpPr>
            <p:spPr bwMode="auto">
              <a:xfrm>
                <a:off x="9019904" y="4517469"/>
                <a:ext cx="35200" cy="15304"/>
              </a:xfrm>
              <a:custGeom>
                <a:avLst/>
                <a:gdLst>
                  <a:gd name="T0" fmla="*/ 31 w 31"/>
                  <a:gd name="T1" fmla="*/ 1 h 13"/>
                  <a:gd name="T2" fmla="*/ 31 w 31"/>
                  <a:gd name="T3" fmla="*/ 13 h 13"/>
                  <a:gd name="T4" fmla="*/ 23 w 31"/>
                  <a:gd name="T5" fmla="*/ 13 h 13"/>
                  <a:gd name="T6" fmla="*/ 0 w 31"/>
                  <a:gd name="T7" fmla="*/ 5 h 13"/>
                  <a:gd name="T8" fmla="*/ 31 w 31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3">
                    <a:moveTo>
                      <a:pt x="31" y="1"/>
                    </a:moveTo>
                    <a:cubicBezTo>
                      <a:pt x="31" y="13"/>
                      <a:pt x="31" y="13"/>
                      <a:pt x="31" y="13"/>
                    </a:cubicBezTo>
                    <a:cubicBezTo>
                      <a:pt x="28" y="13"/>
                      <a:pt x="25" y="13"/>
                      <a:pt x="23" y="13"/>
                    </a:cubicBezTo>
                    <a:cubicBezTo>
                      <a:pt x="14" y="13"/>
                      <a:pt x="3" y="8"/>
                      <a:pt x="0" y="5"/>
                    </a:cubicBezTo>
                    <a:cubicBezTo>
                      <a:pt x="14" y="2"/>
                      <a:pt x="19" y="0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reeform 42"/>
              <p:cNvSpPr/>
              <p:nvPr/>
            </p:nvSpPr>
            <p:spPr bwMode="auto">
              <a:xfrm>
                <a:off x="8605155" y="4503695"/>
                <a:ext cx="997846" cy="791230"/>
              </a:xfrm>
              <a:custGeom>
                <a:avLst/>
                <a:gdLst>
                  <a:gd name="T0" fmla="*/ 872 w 872"/>
                  <a:gd name="T1" fmla="*/ 420 h 691"/>
                  <a:gd name="T2" fmla="*/ 861 w 872"/>
                  <a:gd name="T3" fmla="*/ 491 h 691"/>
                  <a:gd name="T4" fmla="*/ 821 w 872"/>
                  <a:gd name="T5" fmla="*/ 563 h 691"/>
                  <a:gd name="T6" fmla="*/ 799 w 872"/>
                  <a:gd name="T7" fmla="*/ 633 h 691"/>
                  <a:gd name="T8" fmla="*/ 684 w 872"/>
                  <a:gd name="T9" fmla="*/ 667 h 691"/>
                  <a:gd name="T10" fmla="*/ 576 w 872"/>
                  <a:gd name="T11" fmla="*/ 631 h 691"/>
                  <a:gd name="T12" fmla="*/ 565 w 872"/>
                  <a:gd name="T13" fmla="*/ 595 h 691"/>
                  <a:gd name="T14" fmla="*/ 540 w 872"/>
                  <a:gd name="T15" fmla="*/ 601 h 691"/>
                  <a:gd name="T16" fmla="*/ 538 w 872"/>
                  <a:gd name="T17" fmla="*/ 568 h 691"/>
                  <a:gd name="T18" fmla="*/ 518 w 872"/>
                  <a:gd name="T19" fmla="*/ 593 h 691"/>
                  <a:gd name="T20" fmla="*/ 532 w 872"/>
                  <a:gd name="T21" fmla="*/ 528 h 691"/>
                  <a:gd name="T22" fmla="*/ 477 w 872"/>
                  <a:gd name="T23" fmla="*/ 569 h 691"/>
                  <a:gd name="T24" fmla="*/ 368 w 872"/>
                  <a:gd name="T25" fmla="*/ 498 h 691"/>
                  <a:gd name="T26" fmla="*/ 226 w 872"/>
                  <a:gd name="T27" fmla="*/ 556 h 691"/>
                  <a:gd name="T28" fmla="*/ 159 w 872"/>
                  <a:gd name="T29" fmla="*/ 561 h 691"/>
                  <a:gd name="T30" fmla="*/ 38 w 872"/>
                  <a:gd name="T31" fmla="*/ 560 h 691"/>
                  <a:gd name="T32" fmla="*/ 40 w 872"/>
                  <a:gd name="T33" fmla="*/ 474 h 691"/>
                  <a:gd name="T34" fmla="*/ 4 w 872"/>
                  <a:gd name="T35" fmla="*/ 369 h 691"/>
                  <a:gd name="T36" fmla="*/ 16 w 872"/>
                  <a:gd name="T37" fmla="*/ 369 h 691"/>
                  <a:gd name="T38" fmla="*/ 6 w 872"/>
                  <a:gd name="T39" fmla="*/ 317 h 691"/>
                  <a:gd name="T40" fmla="*/ 15 w 872"/>
                  <a:gd name="T41" fmla="*/ 262 h 691"/>
                  <a:gd name="T42" fmla="*/ 56 w 872"/>
                  <a:gd name="T43" fmla="*/ 239 h 691"/>
                  <a:gd name="T44" fmla="*/ 196 w 872"/>
                  <a:gd name="T45" fmla="*/ 172 h 691"/>
                  <a:gd name="T46" fmla="*/ 206 w 872"/>
                  <a:gd name="T47" fmla="*/ 138 h 691"/>
                  <a:gd name="T48" fmla="*/ 225 w 872"/>
                  <a:gd name="T49" fmla="*/ 128 h 691"/>
                  <a:gd name="T50" fmla="*/ 258 w 872"/>
                  <a:gd name="T51" fmla="*/ 91 h 691"/>
                  <a:gd name="T52" fmla="*/ 321 w 872"/>
                  <a:gd name="T53" fmla="*/ 105 h 691"/>
                  <a:gd name="T54" fmla="*/ 349 w 872"/>
                  <a:gd name="T55" fmla="*/ 103 h 691"/>
                  <a:gd name="T56" fmla="*/ 362 w 872"/>
                  <a:gd name="T57" fmla="*/ 55 h 691"/>
                  <a:gd name="T58" fmla="*/ 419 w 872"/>
                  <a:gd name="T59" fmla="*/ 31 h 691"/>
                  <a:gd name="T60" fmla="*/ 474 w 872"/>
                  <a:gd name="T61" fmla="*/ 35 h 691"/>
                  <a:gd name="T62" fmla="*/ 510 w 872"/>
                  <a:gd name="T63" fmla="*/ 43 h 691"/>
                  <a:gd name="T64" fmla="*/ 483 w 872"/>
                  <a:gd name="T65" fmla="*/ 99 h 691"/>
                  <a:gd name="T66" fmla="*/ 506 w 872"/>
                  <a:gd name="T67" fmla="*/ 122 h 691"/>
                  <a:gd name="T68" fmla="*/ 586 w 872"/>
                  <a:gd name="T69" fmla="*/ 164 h 691"/>
                  <a:gd name="T70" fmla="*/ 618 w 872"/>
                  <a:gd name="T71" fmla="*/ 27 h 691"/>
                  <a:gd name="T72" fmla="*/ 655 w 872"/>
                  <a:gd name="T73" fmla="*/ 51 h 691"/>
                  <a:gd name="T74" fmla="*/ 688 w 872"/>
                  <a:gd name="T75" fmla="*/ 91 h 691"/>
                  <a:gd name="T76" fmla="*/ 720 w 872"/>
                  <a:gd name="T77" fmla="*/ 188 h 691"/>
                  <a:gd name="T78" fmla="*/ 785 w 872"/>
                  <a:gd name="T79" fmla="*/ 263 h 691"/>
                  <a:gd name="T80" fmla="*/ 853 w 872"/>
                  <a:gd name="T81" fmla="*/ 334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72" h="691">
                    <a:moveTo>
                      <a:pt x="852" y="336"/>
                    </a:moveTo>
                    <a:cubicBezTo>
                      <a:pt x="864" y="353"/>
                      <a:pt x="872" y="396"/>
                      <a:pt x="872" y="420"/>
                    </a:cubicBezTo>
                    <a:cubicBezTo>
                      <a:pt x="872" y="437"/>
                      <a:pt x="867" y="462"/>
                      <a:pt x="861" y="469"/>
                    </a:cubicBezTo>
                    <a:cubicBezTo>
                      <a:pt x="861" y="491"/>
                      <a:pt x="861" y="491"/>
                      <a:pt x="861" y="491"/>
                    </a:cubicBezTo>
                    <a:cubicBezTo>
                      <a:pt x="857" y="498"/>
                      <a:pt x="859" y="501"/>
                      <a:pt x="855" y="507"/>
                    </a:cubicBezTo>
                    <a:cubicBezTo>
                      <a:pt x="842" y="529"/>
                      <a:pt x="828" y="537"/>
                      <a:pt x="821" y="563"/>
                    </a:cubicBezTo>
                    <a:cubicBezTo>
                      <a:pt x="814" y="582"/>
                      <a:pt x="799" y="607"/>
                      <a:pt x="799" y="634"/>
                    </a:cubicBezTo>
                    <a:cubicBezTo>
                      <a:pt x="799" y="633"/>
                      <a:pt x="799" y="633"/>
                      <a:pt x="799" y="633"/>
                    </a:cubicBezTo>
                    <a:cubicBezTo>
                      <a:pt x="790" y="669"/>
                      <a:pt x="728" y="653"/>
                      <a:pt x="722" y="691"/>
                    </a:cubicBezTo>
                    <a:cubicBezTo>
                      <a:pt x="716" y="690"/>
                      <a:pt x="685" y="672"/>
                      <a:pt x="684" y="667"/>
                    </a:cubicBezTo>
                    <a:cubicBezTo>
                      <a:pt x="667" y="669"/>
                      <a:pt x="673" y="684"/>
                      <a:pt x="654" y="684"/>
                    </a:cubicBezTo>
                    <a:cubicBezTo>
                      <a:pt x="624" y="684"/>
                      <a:pt x="576" y="664"/>
                      <a:pt x="576" y="631"/>
                    </a:cubicBezTo>
                    <a:cubicBezTo>
                      <a:pt x="576" y="619"/>
                      <a:pt x="566" y="610"/>
                      <a:pt x="565" y="599"/>
                    </a:cubicBezTo>
                    <a:cubicBezTo>
                      <a:pt x="565" y="599"/>
                      <a:pt x="565" y="596"/>
                      <a:pt x="565" y="595"/>
                    </a:cubicBezTo>
                    <a:cubicBezTo>
                      <a:pt x="559" y="599"/>
                      <a:pt x="555" y="599"/>
                      <a:pt x="549" y="601"/>
                    </a:cubicBezTo>
                    <a:cubicBezTo>
                      <a:pt x="540" y="601"/>
                      <a:pt x="540" y="601"/>
                      <a:pt x="540" y="601"/>
                    </a:cubicBezTo>
                    <a:cubicBezTo>
                      <a:pt x="543" y="596"/>
                      <a:pt x="546" y="591"/>
                      <a:pt x="546" y="584"/>
                    </a:cubicBezTo>
                    <a:cubicBezTo>
                      <a:pt x="546" y="574"/>
                      <a:pt x="541" y="571"/>
                      <a:pt x="538" y="568"/>
                    </a:cubicBezTo>
                    <a:cubicBezTo>
                      <a:pt x="538" y="570"/>
                      <a:pt x="537" y="573"/>
                      <a:pt x="537" y="576"/>
                    </a:cubicBezTo>
                    <a:cubicBezTo>
                      <a:pt x="530" y="579"/>
                      <a:pt x="529" y="593"/>
                      <a:pt x="518" y="593"/>
                    </a:cubicBezTo>
                    <a:cubicBezTo>
                      <a:pt x="514" y="593"/>
                      <a:pt x="510" y="589"/>
                      <a:pt x="510" y="585"/>
                    </a:cubicBezTo>
                    <a:cubicBezTo>
                      <a:pt x="529" y="581"/>
                      <a:pt x="533" y="540"/>
                      <a:pt x="532" y="528"/>
                    </a:cubicBezTo>
                    <a:cubicBezTo>
                      <a:pt x="518" y="542"/>
                      <a:pt x="499" y="584"/>
                      <a:pt x="483" y="584"/>
                    </a:cubicBezTo>
                    <a:cubicBezTo>
                      <a:pt x="474" y="584"/>
                      <a:pt x="477" y="569"/>
                      <a:pt x="477" y="569"/>
                    </a:cubicBezTo>
                    <a:cubicBezTo>
                      <a:pt x="472" y="569"/>
                      <a:pt x="455" y="530"/>
                      <a:pt x="449" y="522"/>
                    </a:cubicBezTo>
                    <a:cubicBezTo>
                      <a:pt x="437" y="506"/>
                      <a:pt x="393" y="498"/>
                      <a:pt x="368" y="498"/>
                    </a:cubicBezTo>
                    <a:cubicBezTo>
                      <a:pt x="340" y="498"/>
                      <a:pt x="335" y="510"/>
                      <a:pt x="318" y="516"/>
                    </a:cubicBezTo>
                    <a:cubicBezTo>
                      <a:pt x="280" y="529"/>
                      <a:pt x="232" y="515"/>
                      <a:pt x="226" y="556"/>
                    </a:cubicBezTo>
                    <a:cubicBezTo>
                      <a:pt x="210" y="557"/>
                      <a:pt x="197" y="561"/>
                      <a:pt x="181" y="561"/>
                    </a:cubicBezTo>
                    <a:cubicBezTo>
                      <a:pt x="168" y="555"/>
                      <a:pt x="168" y="561"/>
                      <a:pt x="159" y="561"/>
                    </a:cubicBezTo>
                    <a:cubicBezTo>
                      <a:pt x="133" y="561"/>
                      <a:pt x="121" y="588"/>
                      <a:pt x="87" y="588"/>
                    </a:cubicBezTo>
                    <a:cubicBezTo>
                      <a:pt x="75" y="588"/>
                      <a:pt x="38" y="571"/>
                      <a:pt x="38" y="560"/>
                    </a:cubicBezTo>
                    <a:cubicBezTo>
                      <a:pt x="38" y="548"/>
                      <a:pt x="56" y="542"/>
                      <a:pt x="56" y="524"/>
                    </a:cubicBezTo>
                    <a:cubicBezTo>
                      <a:pt x="56" y="501"/>
                      <a:pt x="44" y="488"/>
                      <a:pt x="40" y="474"/>
                    </a:cubicBezTo>
                    <a:cubicBezTo>
                      <a:pt x="31" y="439"/>
                      <a:pt x="29" y="428"/>
                      <a:pt x="19" y="397"/>
                    </a:cubicBezTo>
                    <a:cubicBezTo>
                      <a:pt x="16" y="385"/>
                      <a:pt x="0" y="381"/>
                      <a:pt x="4" y="369"/>
                    </a:cubicBezTo>
                    <a:cubicBezTo>
                      <a:pt x="6" y="366"/>
                      <a:pt x="6" y="363"/>
                      <a:pt x="9" y="359"/>
                    </a:cubicBezTo>
                    <a:cubicBezTo>
                      <a:pt x="10" y="363"/>
                      <a:pt x="13" y="367"/>
                      <a:pt x="16" y="369"/>
                    </a:cubicBezTo>
                    <a:cubicBezTo>
                      <a:pt x="18" y="366"/>
                      <a:pt x="16" y="363"/>
                      <a:pt x="16" y="359"/>
                    </a:cubicBezTo>
                    <a:cubicBezTo>
                      <a:pt x="16" y="347"/>
                      <a:pt x="6" y="337"/>
                      <a:pt x="6" y="317"/>
                    </a:cubicBezTo>
                    <a:cubicBezTo>
                      <a:pt x="6" y="293"/>
                      <a:pt x="6" y="292"/>
                      <a:pt x="6" y="271"/>
                    </a:cubicBezTo>
                    <a:cubicBezTo>
                      <a:pt x="6" y="265"/>
                      <a:pt x="12" y="263"/>
                      <a:pt x="15" y="262"/>
                    </a:cubicBezTo>
                    <a:cubicBezTo>
                      <a:pt x="16" y="264"/>
                      <a:pt x="16" y="267"/>
                      <a:pt x="16" y="270"/>
                    </a:cubicBezTo>
                    <a:cubicBezTo>
                      <a:pt x="30" y="268"/>
                      <a:pt x="47" y="248"/>
                      <a:pt x="56" y="239"/>
                    </a:cubicBezTo>
                    <a:cubicBezTo>
                      <a:pt x="65" y="230"/>
                      <a:pt x="92" y="228"/>
                      <a:pt x="106" y="226"/>
                    </a:cubicBezTo>
                    <a:cubicBezTo>
                      <a:pt x="134" y="221"/>
                      <a:pt x="196" y="199"/>
                      <a:pt x="196" y="172"/>
                    </a:cubicBezTo>
                    <a:cubicBezTo>
                      <a:pt x="196" y="167"/>
                      <a:pt x="196" y="163"/>
                      <a:pt x="196" y="158"/>
                    </a:cubicBezTo>
                    <a:cubicBezTo>
                      <a:pt x="196" y="150"/>
                      <a:pt x="198" y="142"/>
                      <a:pt x="206" y="138"/>
                    </a:cubicBezTo>
                    <a:cubicBezTo>
                      <a:pt x="209" y="145"/>
                      <a:pt x="214" y="149"/>
                      <a:pt x="217" y="154"/>
                    </a:cubicBezTo>
                    <a:cubicBezTo>
                      <a:pt x="225" y="149"/>
                      <a:pt x="221" y="137"/>
                      <a:pt x="225" y="128"/>
                    </a:cubicBezTo>
                    <a:cubicBezTo>
                      <a:pt x="231" y="131"/>
                      <a:pt x="235" y="134"/>
                      <a:pt x="241" y="134"/>
                    </a:cubicBezTo>
                    <a:cubicBezTo>
                      <a:pt x="241" y="112"/>
                      <a:pt x="256" y="109"/>
                      <a:pt x="258" y="91"/>
                    </a:cubicBezTo>
                    <a:cubicBezTo>
                      <a:pt x="278" y="91"/>
                      <a:pt x="282" y="75"/>
                      <a:pt x="298" y="75"/>
                    </a:cubicBezTo>
                    <a:cubicBezTo>
                      <a:pt x="312" y="75"/>
                      <a:pt x="319" y="91"/>
                      <a:pt x="321" y="105"/>
                    </a:cubicBezTo>
                    <a:cubicBezTo>
                      <a:pt x="324" y="99"/>
                      <a:pt x="330" y="96"/>
                      <a:pt x="337" y="96"/>
                    </a:cubicBezTo>
                    <a:cubicBezTo>
                      <a:pt x="341" y="96"/>
                      <a:pt x="347" y="102"/>
                      <a:pt x="349" y="103"/>
                    </a:cubicBezTo>
                    <a:cubicBezTo>
                      <a:pt x="353" y="95"/>
                      <a:pt x="351" y="90"/>
                      <a:pt x="351" y="83"/>
                    </a:cubicBezTo>
                    <a:cubicBezTo>
                      <a:pt x="351" y="72"/>
                      <a:pt x="362" y="66"/>
                      <a:pt x="362" y="55"/>
                    </a:cubicBezTo>
                    <a:cubicBezTo>
                      <a:pt x="362" y="44"/>
                      <a:pt x="393" y="37"/>
                      <a:pt x="405" y="37"/>
                    </a:cubicBezTo>
                    <a:cubicBezTo>
                      <a:pt x="411" y="37"/>
                      <a:pt x="417" y="32"/>
                      <a:pt x="419" y="31"/>
                    </a:cubicBezTo>
                    <a:cubicBezTo>
                      <a:pt x="415" y="24"/>
                      <a:pt x="407" y="22"/>
                      <a:pt x="405" y="13"/>
                    </a:cubicBezTo>
                    <a:cubicBezTo>
                      <a:pt x="431" y="24"/>
                      <a:pt x="446" y="35"/>
                      <a:pt x="474" y="35"/>
                    </a:cubicBezTo>
                    <a:cubicBezTo>
                      <a:pt x="483" y="35"/>
                      <a:pt x="487" y="29"/>
                      <a:pt x="495" y="29"/>
                    </a:cubicBezTo>
                    <a:cubicBezTo>
                      <a:pt x="499" y="29"/>
                      <a:pt x="510" y="37"/>
                      <a:pt x="510" y="43"/>
                    </a:cubicBezTo>
                    <a:cubicBezTo>
                      <a:pt x="510" y="53"/>
                      <a:pt x="499" y="54"/>
                      <a:pt x="493" y="59"/>
                    </a:cubicBezTo>
                    <a:cubicBezTo>
                      <a:pt x="483" y="99"/>
                      <a:pt x="483" y="99"/>
                      <a:pt x="483" y="99"/>
                    </a:cubicBezTo>
                    <a:cubicBezTo>
                      <a:pt x="483" y="105"/>
                      <a:pt x="494" y="103"/>
                      <a:pt x="499" y="107"/>
                    </a:cubicBezTo>
                    <a:cubicBezTo>
                      <a:pt x="503" y="110"/>
                      <a:pt x="503" y="122"/>
                      <a:pt x="506" y="122"/>
                    </a:cubicBezTo>
                    <a:cubicBezTo>
                      <a:pt x="527" y="130"/>
                      <a:pt x="538" y="134"/>
                      <a:pt x="557" y="142"/>
                    </a:cubicBezTo>
                    <a:cubicBezTo>
                      <a:pt x="568" y="146"/>
                      <a:pt x="571" y="164"/>
                      <a:pt x="586" y="164"/>
                    </a:cubicBezTo>
                    <a:cubicBezTo>
                      <a:pt x="609" y="164"/>
                      <a:pt x="614" y="117"/>
                      <a:pt x="618" y="99"/>
                    </a:cubicBezTo>
                    <a:cubicBezTo>
                      <a:pt x="618" y="27"/>
                      <a:pt x="618" y="27"/>
                      <a:pt x="618" y="27"/>
                    </a:cubicBezTo>
                    <a:cubicBezTo>
                      <a:pt x="630" y="17"/>
                      <a:pt x="626" y="7"/>
                      <a:pt x="639" y="0"/>
                    </a:cubicBezTo>
                    <a:cubicBezTo>
                      <a:pt x="641" y="22"/>
                      <a:pt x="651" y="36"/>
                      <a:pt x="655" y="51"/>
                    </a:cubicBezTo>
                    <a:cubicBezTo>
                      <a:pt x="658" y="62"/>
                      <a:pt x="655" y="76"/>
                      <a:pt x="663" y="83"/>
                    </a:cubicBezTo>
                    <a:cubicBezTo>
                      <a:pt x="671" y="85"/>
                      <a:pt x="685" y="90"/>
                      <a:pt x="688" y="91"/>
                    </a:cubicBezTo>
                    <a:cubicBezTo>
                      <a:pt x="697" y="98"/>
                      <a:pt x="697" y="123"/>
                      <a:pt x="701" y="136"/>
                    </a:cubicBezTo>
                    <a:cubicBezTo>
                      <a:pt x="708" y="157"/>
                      <a:pt x="714" y="168"/>
                      <a:pt x="720" y="188"/>
                    </a:cubicBezTo>
                    <a:cubicBezTo>
                      <a:pt x="726" y="207"/>
                      <a:pt x="758" y="214"/>
                      <a:pt x="771" y="227"/>
                    </a:cubicBezTo>
                    <a:cubicBezTo>
                      <a:pt x="780" y="237"/>
                      <a:pt x="782" y="252"/>
                      <a:pt x="785" y="263"/>
                    </a:cubicBezTo>
                    <a:cubicBezTo>
                      <a:pt x="788" y="273"/>
                      <a:pt x="800" y="273"/>
                      <a:pt x="810" y="273"/>
                    </a:cubicBezTo>
                    <a:cubicBezTo>
                      <a:pt x="810" y="305"/>
                      <a:pt x="839" y="319"/>
                      <a:pt x="853" y="334"/>
                    </a:cubicBezTo>
                    <a:lnTo>
                      <a:pt x="852" y="336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Freeform 43"/>
              <p:cNvSpPr/>
              <p:nvPr/>
            </p:nvSpPr>
            <p:spPr bwMode="auto">
              <a:xfrm>
                <a:off x="9921333" y="5342368"/>
                <a:ext cx="186714" cy="194364"/>
              </a:xfrm>
              <a:custGeom>
                <a:avLst/>
                <a:gdLst>
                  <a:gd name="T0" fmla="*/ 99 w 164"/>
                  <a:gd name="T1" fmla="*/ 48 h 170"/>
                  <a:gd name="T2" fmla="*/ 100 w 164"/>
                  <a:gd name="T3" fmla="*/ 40 h 170"/>
                  <a:gd name="T4" fmla="*/ 114 w 164"/>
                  <a:gd name="T5" fmla="*/ 31 h 170"/>
                  <a:gd name="T6" fmla="*/ 114 w 164"/>
                  <a:gd name="T7" fmla="*/ 26 h 170"/>
                  <a:gd name="T8" fmla="*/ 133 w 164"/>
                  <a:gd name="T9" fmla="*/ 0 h 170"/>
                  <a:gd name="T10" fmla="*/ 138 w 164"/>
                  <a:gd name="T11" fmla="*/ 8 h 170"/>
                  <a:gd name="T12" fmla="*/ 142 w 164"/>
                  <a:gd name="T13" fmla="*/ 19 h 170"/>
                  <a:gd name="T14" fmla="*/ 154 w 164"/>
                  <a:gd name="T15" fmla="*/ 12 h 170"/>
                  <a:gd name="T16" fmla="*/ 160 w 164"/>
                  <a:gd name="T17" fmla="*/ 15 h 170"/>
                  <a:gd name="T18" fmla="*/ 164 w 164"/>
                  <a:gd name="T19" fmla="*/ 27 h 170"/>
                  <a:gd name="T20" fmla="*/ 135 w 164"/>
                  <a:gd name="T21" fmla="*/ 67 h 170"/>
                  <a:gd name="T22" fmla="*/ 135 w 164"/>
                  <a:gd name="T23" fmla="*/ 92 h 170"/>
                  <a:gd name="T24" fmla="*/ 107 w 164"/>
                  <a:gd name="T25" fmla="*/ 96 h 170"/>
                  <a:gd name="T26" fmla="*/ 83 w 164"/>
                  <a:gd name="T27" fmla="*/ 151 h 170"/>
                  <a:gd name="T28" fmla="*/ 54 w 164"/>
                  <a:gd name="T29" fmla="*/ 170 h 170"/>
                  <a:gd name="T30" fmla="*/ 38 w 164"/>
                  <a:gd name="T31" fmla="*/ 166 h 170"/>
                  <a:gd name="T32" fmla="*/ 4 w 164"/>
                  <a:gd name="T33" fmla="*/ 150 h 170"/>
                  <a:gd name="T34" fmla="*/ 0 w 164"/>
                  <a:gd name="T35" fmla="*/ 147 h 170"/>
                  <a:gd name="T36" fmla="*/ 30 w 164"/>
                  <a:gd name="T37" fmla="*/ 104 h 170"/>
                  <a:gd name="T38" fmla="*/ 42 w 164"/>
                  <a:gd name="T39" fmla="*/ 93 h 170"/>
                  <a:gd name="T40" fmla="*/ 85 w 164"/>
                  <a:gd name="T41" fmla="*/ 67 h 170"/>
                  <a:gd name="T42" fmla="*/ 99 w 164"/>
                  <a:gd name="T43" fmla="*/ 4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4" h="170">
                    <a:moveTo>
                      <a:pt x="99" y="48"/>
                    </a:moveTo>
                    <a:cubicBezTo>
                      <a:pt x="99" y="48"/>
                      <a:pt x="99" y="42"/>
                      <a:pt x="100" y="40"/>
                    </a:cubicBezTo>
                    <a:cubicBezTo>
                      <a:pt x="103" y="34"/>
                      <a:pt x="108" y="32"/>
                      <a:pt x="114" y="31"/>
                    </a:cubicBezTo>
                    <a:cubicBezTo>
                      <a:pt x="114" y="30"/>
                      <a:pt x="114" y="28"/>
                      <a:pt x="114" y="26"/>
                    </a:cubicBezTo>
                    <a:cubicBezTo>
                      <a:pt x="114" y="14"/>
                      <a:pt x="126" y="3"/>
                      <a:pt x="133" y="0"/>
                    </a:cubicBezTo>
                    <a:cubicBezTo>
                      <a:pt x="133" y="6"/>
                      <a:pt x="136" y="8"/>
                      <a:pt x="138" y="8"/>
                    </a:cubicBezTo>
                    <a:cubicBezTo>
                      <a:pt x="138" y="14"/>
                      <a:pt x="137" y="19"/>
                      <a:pt x="142" y="19"/>
                    </a:cubicBezTo>
                    <a:cubicBezTo>
                      <a:pt x="147" y="19"/>
                      <a:pt x="151" y="14"/>
                      <a:pt x="154" y="12"/>
                    </a:cubicBezTo>
                    <a:cubicBezTo>
                      <a:pt x="155" y="14"/>
                      <a:pt x="157" y="15"/>
                      <a:pt x="160" y="15"/>
                    </a:cubicBezTo>
                    <a:cubicBezTo>
                      <a:pt x="160" y="22"/>
                      <a:pt x="161" y="26"/>
                      <a:pt x="164" y="27"/>
                    </a:cubicBezTo>
                    <a:cubicBezTo>
                      <a:pt x="162" y="38"/>
                      <a:pt x="147" y="67"/>
                      <a:pt x="135" y="67"/>
                    </a:cubicBezTo>
                    <a:cubicBezTo>
                      <a:pt x="133" y="79"/>
                      <a:pt x="136" y="82"/>
                      <a:pt x="135" y="92"/>
                    </a:cubicBezTo>
                    <a:cubicBezTo>
                      <a:pt x="131" y="92"/>
                      <a:pt x="113" y="96"/>
                      <a:pt x="107" y="96"/>
                    </a:cubicBezTo>
                    <a:cubicBezTo>
                      <a:pt x="104" y="105"/>
                      <a:pt x="83" y="151"/>
                      <a:pt x="83" y="151"/>
                    </a:cubicBezTo>
                    <a:cubicBezTo>
                      <a:pt x="76" y="158"/>
                      <a:pt x="63" y="170"/>
                      <a:pt x="54" y="170"/>
                    </a:cubicBezTo>
                    <a:cubicBezTo>
                      <a:pt x="51" y="170"/>
                      <a:pt x="42" y="166"/>
                      <a:pt x="38" y="166"/>
                    </a:cubicBezTo>
                    <a:cubicBezTo>
                      <a:pt x="33" y="166"/>
                      <a:pt x="4" y="154"/>
                      <a:pt x="4" y="150"/>
                    </a:cubicBezTo>
                    <a:cubicBezTo>
                      <a:pt x="2" y="150"/>
                      <a:pt x="0" y="149"/>
                      <a:pt x="0" y="147"/>
                    </a:cubicBezTo>
                    <a:cubicBezTo>
                      <a:pt x="0" y="127"/>
                      <a:pt x="23" y="115"/>
                      <a:pt x="30" y="104"/>
                    </a:cubicBezTo>
                    <a:cubicBezTo>
                      <a:pt x="33" y="98"/>
                      <a:pt x="37" y="93"/>
                      <a:pt x="42" y="93"/>
                    </a:cubicBezTo>
                    <a:cubicBezTo>
                      <a:pt x="61" y="93"/>
                      <a:pt x="72" y="73"/>
                      <a:pt x="85" y="67"/>
                    </a:cubicBezTo>
                    <a:cubicBezTo>
                      <a:pt x="89" y="65"/>
                      <a:pt x="99" y="48"/>
                      <a:pt x="99" y="4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" name="Freeform 44"/>
              <p:cNvSpPr/>
              <p:nvPr/>
            </p:nvSpPr>
            <p:spPr bwMode="auto">
              <a:xfrm>
                <a:off x="10074377" y="5154125"/>
                <a:ext cx="140800" cy="215790"/>
              </a:xfrm>
              <a:custGeom>
                <a:avLst/>
                <a:gdLst>
                  <a:gd name="T0" fmla="*/ 39 w 123"/>
                  <a:gd name="T1" fmla="*/ 72 h 188"/>
                  <a:gd name="T2" fmla="*/ 30 w 123"/>
                  <a:gd name="T3" fmla="*/ 57 h 188"/>
                  <a:gd name="T4" fmla="*/ 33 w 123"/>
                  <a:gd name="T5" fmla="*/ 49 h 188"/>
                  <a:gd name="T6" fmla="*/ 0 w 123"/>
                  <a:gd name="T7" fmla="*/ 0 h 188"/>
                  <a:gd name="T8" fmla="*/ 29 w 123"/>
                  <a:gd name="T9" fmla="*/ 23 h 188"/>
                  <a:gd name="T10" fmla="*/ 38 w 123"/>
                  <a:gd name="T11" fmla="*/ 35 h 188"/>
                  <a:gd name="T12" fmla="*/ 35 w 123"/>
                  <a:gd name="T13" fmla="*/ 41 h 188"/>
                  <a:gd name="T14" fmla="*/ 48 w 123"/>
                  <a:gd name="T15" fmla="*/ 66 h 188"/>
                  <a:gd name="T16" fmla="*/ 52 w 123"/>
                  <a:gd name="T17" fmla="*/ 66 h 188"/>
                  <a:gd name="T18" fmla="*/ 59 w 123"/>
                  <a:gd name="T19" fmla="*/ 58 h 188"/>
                  <a:gd name="T20" fmla="*/ 64 w 123"/>
                  <a:gd name="T21" fmla="*/ 58 h 188"/>
                  <a:gd name="T22" fmla="*/ 92 w 123"/>
                  <a:gd name="T23" fmla="*/ 91 h 188"/>
                  <a:gd name="T24" fmla="*/ 117 w 123"/>
                  <a:gd name="T25" fmla="*/ 83 h 188"/>
                  <a:gd name="T26" fmla="*/ 123 w 123"/>
                  <a:gd name="T27" fmla="*/ 88 h 188"/>
                  <a:gd name="T28" fmla="*/ 108 w 123"/>
                  <a:gd name="T29" fmla="*/ 128 h 188"/>
                  <a:gd name="T30" fmla="*/ 105 w 123"/>
                  <a:gd name="T31" fmla="*/ 124 h 188"/>
                  <a:gd name="T32" fmla="*/ 103 w 123"/>
                  <a:gd name="T33" fmla="*/ 126 h 188"/>
                  <a:gd name="T34" fmla="*/ 88 w 123"/>
                  <a:gd name="T35" fmla="*/ 136 h 188"/>
                  <a:gd name="T36" fmla="*/ 91 w 123"/>
                  <a:gd name="T37" fmla="*/ 144 h 188"/>
                  <a:gd name="T38" fmla="*/ 80 w 123"/>
                  <a:gd name="T39" fmla="*/ 160 h 188"/>
                  <a:gd name="T40" fmla="*/ 52 w 123"/>
                  <a:gd name="T41" fmla="*/ 188 h 188"/>
                  <a:gd name="T42" fmla="*/ 41 w 123"/>
                  <a:gd name="T43" fmla="*/ 178 h 188"/>
                  <a:gd name="T44" fmla="*/ 50 w 123"/>
                  <a:gd name="T45" fmla="*/ 155 h 188"/>
                  <a:gd name="T46" fmla="*/ 22 w 123"/>
                  <a:gd name="T47" fmla="*/ 131 h 188"/>
                  <a:gd name="T48" fmla="*/ 33 w 123"/>
                  <a:gd name="T49" fmla="*/ 118 h 188"/>
                  <a:gd name="T50" fmla="*/ 42 w 123"/>
                  <a:gd name="T51" fmla="*/ 87 h 188"/>
                  <a:gd name="T52" fmla="*/ 38 w 123"/>
                  <a:gd name="T53" fmla="*/ 69 h 188"/>
                  <a:gd name="T54" fmla="*/ 39 w 123"/>
                  <a:gd name="T55" fmla="*/ 69 h 188"/>
                  <a:gd name="T56" fmla="*/ 39 w 123"/>
                  <a:gd name="T57" fmla="*/ 7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3" h="188">
                    <a:moveTo>
                      <a:pt x="39" y="72"/>
                    </a:moveTo>
                    <a:cubicBezTo>
                      <a:pt x="36" y="66"/>
                      <a:pt x="30" y="63"/>
                      <a:pt x="30" y="57"/>
                    </a:cubicBezTo>
                    <a:cubicBezTo>
                      <a:pt x="30" y="54"/>
                      <a:pt x="32" y="51"/>
                      <a:pt x="33" y="49"/>
                    </a:cubicBezTo>
                    <a:cubicBezTo>
                      <a:pt x="15" y="46"/>
                      <a:pt x="5" y="20"/>
                      <a:pt x="0" y="0"/>
                    </a:cubicBezTo>
                    <a:cubicBezTo>
                      <a:pt x="8" y="14"/>
                      <a:pt x="21" y="15"/>
                      <a:pt x="29" y="23"/>
                    </a:cubicBezTo>
                    <a:cubicBezTo>
                      <a:pt x="33" y="27"/>
                      <a:pt x="33" y="33"/>
                      <a:pt x="38" y="35"/>
                    </a:cubicBezTo>
                    <a:cubicBezTo>
                      <a:pt x="37" y="38"/>
                      <a:pt x="35" y="39"/>
                      <a:pt x="35" y="41"/>
                    </a:cubicBezTo>
                    <a:cubicBezTo>
                      <a:pt x="35" y="45"/>
                      <a:pt x="44" y="62"/>
                      <a:pt x="48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62"/>
                      <a:pt x="55" y="58"/>
                      <a:pt x="59" y="58"/>
                    </a:cubicBezTo>
                    <a:cubicBezTo>
                      <a:pt x="61" y="58"/>
                      <a:pt x="62" y="58"/>
                      <a:pt x="64" y="58"/>
                    </a:cubicBezTo>
                    <a:cubicBezTo>
                      <a:pt x="64" y="79"/>
                      <a:pt x="73" y="91"/>
                      <a:pt x="92" y="91"/>
                    </a:cubicBezTo>
                    <a:cubicBezTo>
                      <a:pt x="106" y="91"/>
                      <a:pt x="105" y="83"/>
                      <a:pt x="117" y="83"/>
                    </a:cubicBezTo>
                    <a:cubicBezTo>
                      <a:pt x="120" y="83"/>
                      <a:pt x="122" y="85"/>
                      <a:pt x="123" y="88"/>
                    </a:cubicBezTo>
                    <a:cubicBezTo>
                      <a:pt x="113" y="99"/>
                      <a:pt x="116" y="116"/>
                      <a:pt x="108" y="128"/>
                    </a:cubicBezTo>
                    <a:cubicBezTo>
                      <a:pt x="105" y="124"/>
                      <a:pt x="105" y="124"/>
                      <a:pt x="105" y="124"/>
                    </a:cubicBezTo>
                    <a:cubicBezTo>
                      <a:pt x="105" y="124"/>
                      <a:pt x="104" y="126"/>
                      <a:pt x="103" y="126"/>
                    </a:cubicBezTo>
                    <a:cubicBezTo>
                      <a:pt x="95" y="128"/>
                      <a:pt x="88" y="130"/>
                      <a:pt x="88" y="136"/>
                    </a:cubicBezTo>
                    <a:cubicBezTo>
                      <a:pt x="88" y="139"/>
                      <a:pt x="91" y="142"/>
                      <a:pt x="91" y="144"/>
                    </a:cubicBezTo>
                    <a:cubicBezTo>
                      <a:pt x="91" y="150"/>
                      <a:pt x="82" y="158"/>
                      <a:pt x="80" y="160"/>
                    </a:cubicBezTo>
                    <a:cubicBezTo>
                      <a:pt x="73" y="172"/>
                      <a:pt x="68" y="188"/>
                      <a:pt x="52" y="188"/>
                    </a:cubicBezTo>
                    <a:cubicBezTo>
                      <a:pt x="45" y="188"/>
                      <a:pt x="41" y="184"/>
                      <a:pt x="41" y="178"/>
                    </a:cubicBezTo>
                    <a:cubicBezTo>
                      <a:pt x="41" y="168"/>
                      <a:pt x="50" y="164"/>
                      <a:pt x="50" y="155"/>
                    </a:cubicBezTo>
                    <a:cubicBezTo>
                      <a:pt x="50" y="139"/>
                      <a:pt x="22" y="145"/>
                      <a:pt x="22" y="131"/>
                    </a:cubicBezTo>
                    <a:cubicBezTo>
                      <a:pt x="22" y="123"/>
                      <a:pt x="29" y="122"/>
                      <a:pt x="33" y="118"/>
                    </a:cubicBezTo>
                    <a:cubicBezTo>
                      <a:pt x="40" y="110"/>
                      <a:pt x="42" y="99"/>
                      <a:pt x="42" y="87"/>
                    </a:cubicBezTo>
                    <a:cubicBezTo>
                      <a:pt x="42" y="81"/>
                      <a:pt x="39" y="72"/>
                      <a:pt x="38" y="69"/>
                    </a:cubicBezTo>
                    <a:cubicBezTo>
                      <a:pt x="39" y="69"/>
                      <a:pt x="39" y="69"/>
                      <a:pt x="39" y="69"/>
                    </a:cubicBezTo>
                    <a:lnTo>
                      <a:pt x="39" y="72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reeform 45"/>
              <p:cNvSpPr/>
              <p:nvPr/>
            </p:nvSpPr>
            <p:spPr bwMode="auto">
              <a:xfrm>
                <a:off x="10179977" y="4676633"/>
                <a:ext cx="32139" cy="26017"/>
              </a:xfrm>
              <a:custGeom>
                <a:avLst/>
                <a:gdLst>
                  <a:gd name="T0" fmla="*/ 18 w 27"/>
                  <a:gd name="T1" fmla="*/ 0 h 22"/>
                  <a:gd name="T2" fmla="*/ 27 w 27"/>
                  <a:gd name="T3" fmla="*/ 7 h 22"/>
                  <a:gd name="T4" fmla="*/ 27 w 27"/>
                  <a:gd name="T5" fmla="*/ 17 h 22"/>
                  <a:gd name="T6" fmla="*/ 16 w 27"/>
                  <a:gd name="T7" fmla="*/ 20 h 22"/>
                  <a:gd name="T8" fmla="*/ 0 w 27"/>
                  <a:gd name="T9" fmla="*/ 15 h 22"/>
                  <a:gd name="T10" fmla="*/ 18 w 27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2">
                    <a:moveTo>
                      <a:pt x="18" y="0"/>
                    </a:moveTo>
                    <a:cubicBezTo>
                      <a:pt x="20" y="4"/>
                      <a:pt x="23" y="6"/>
                      <a:pt x="27" y="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2" y="22"/>
                      <a:pt x="22" y="20"/>
                      <a:pt x="16" y="20"/>
                    </a:cubicBezTo>
                    <a:cubicBezTo>
                      <a:pt x="10" y="20"/>
                      <a:pt x="0" y="18"/>
                      <a:pt x="0" y="15"/>
                    </a:cubicBezTo>
                    <a:cubicBezTo>
                      <a:pt x="0" y="5"/>
                      <a:pt x="11" y="3"/>
                      <a:pt x="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 46"/>
              <p:cNvSpPr/>
              <p:nvPr/>
            </p:nvSpPr>
            <p:spPr bwMode="auto">
              <a:xfrm>
                <a:off x="10215177" y="4650616"/>
                <a:ext cx="27548" cy="19896"/>
              </a:xfrm>
              <a:custGeom>
                <a:avLst/>
                <a:gdLst>
                  <a:gd name="T0" fmla="*/ 24 w 24"/>
                  <a:gd name="T1" fmla="*/ 0 h 17"/>
                  <a:gd name="T2" fmla="*/ 24 w 24"/>
                  <a:gd name="T3" fmla="*/ 7 h 17"/>
                  <a:gd name="T4" fmla="*/ 5 w 24"/>
                  <a:gd name="T5" fmla="*/ 17 h 17"/>
                  <a:gd name="T6" fmla="*/ 0 w 24"/>
                  <a:gd name="T7" fmla="*/ 10 h 17"/>
                  <a:gd name="T8" fmla="*/ 24 w 2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7">
                    <a:moveTo>
                      <a:pt x="24" y="0"/>
                    </a:moveTo>
                    <a:cubicBezTo>
                      <a:pt x="24" y="2"/>
                      <a:pt x="24" y="5"/>
                      <a:pt x="24" y="7"/>
                    </a:cubicBezTo>
                    <a:cubicBezTo>
                      <a:pt x="15" y="10"/>
                      <a:pt x="13" y="17"/>
                      <a:pt x="5" y="17"/>
                    </a:cubicBezTo>
                    <a:cubicBezTo>
                      <a:pt x="3" y="17"/>
                      <a:pt x="0" y="13"/>
                      <a:pt x="0" y="10"/>
                    </a:cubicBezTo>
                    <a:cubicBezTo>
                      <a:pt x="0" y="1"/>
                      <a:pt x="1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 47"/>
              <p:cNvSpPr/>
              <p:nvPr/>
            </p:nvSpPr>
            <p:spPr bwMode="auto">
              <a:xfrm>
                <a:off x="8827069" y="3968046"/>
                <a:ext cx="113253" cy="110191"/>
              </a:xfrm>
              <a:custGeom>
                <a:avLst/>
                <a:gdLst>
                  <a:gd name="T0" fmla="*/ 81 w 98"/>
                  <a:gd name="T1" fmla="*/ 67 h 96"/>
                  <a:gd name="T2" fmla="*/ 77 w 98"/>
                  <a:gd name="T3" fmla="*/ 62 h 96"/>
                  <a:gd name="T4" fmla="*/ 71 w 98"/>
                  <a:gd name="T5" fmla="*/ 71 h 96"/>
                  <a:gd name="T6" fmla="*/ 79 w 98"/>
                  <a:gd name="T7" fmla="*/ 86 h 96"/>
                  <a:gd name="T8" fmla="*/ 71 w 98"/>
                  <a:gd name="T9" fmla="*/ 96 h 96"/>
                  <a:gd name="T10" fmla="*/ 68 w 98"/>
                  <a:gd name="T11" fmla="*/ 90 h 96"/>
                  <a:gd name="T12" fmla="*/ 61 w 98"/>
                  <a:gd name="T13" fmla="*/ 91 h 96"/>
                  <a:gd name="T14" fmla="*/ 43 w 98"/>
                  <a:gd name="T15" fmla="*/ 66 h 96"/>
                  <a:gd name="T16" fmla="*/ 47 w 98"/>
                  <a:gd name="T17" fmla="*/ 58 h 96"/>
                  <a:gd name="T18" fmla="*/ 44 w 98"/>
                  <a:gd name="T19" fmla="*/ 51 h 96"/>
                  <a:gd name="T20" fmla="*/ 35 w 98"/>
                  <a:gd name="T21" fmla="*/ 51 h 96"/>
                  <a:gd name="T22" fmla="*/ 35 w 98"/>
                  <a:gd name="T23" fmla="*/ 57 h 96"/>
                  <a:gd name="T24" fmla="*/ 28 w 98"/>
                  <a:gd name="T25" fmla="*/ 53 h 96"/>
                  <a:gd name="T26" fmla="*/ 26 w 98"/>
                  <a:gd name="T27" fmla="*/ 57 h 96"/>
                  <a:gd name="T28" fmla="*/ 19 w 98"/>
                  <a:gd name="T29" fmla="*/ 50 h 96"/>
                  <a:gd name="T30" fmla="*/ 5 w 98"/>
                  <a:gd name="T31" fmla="*/ 80 h 96"/>
                  <a:gd name="T32" fmla="*/ 5 w 98"/>
                  <a:gd name="T33" fmla="*/ 64 h 96"/>
                  <a:gd name="T34" fmla="*/ 3 w 98"/>
                  <a:gd name="T35" fmla="*/ 57 h 96"/>
                  <a:gd name="T36" fmla="*/ 7 w 98"/>
                  <a:gd name="T37" fmla="*/ 39 h 96"/>
                  <a:gd name="T38" fmla="*/ 31 w 98"/>
                  <a:gd name="T39" fmla="*/ 24 h 96"/>
                  <a:gd name="T40" fmla="*/ 43 w 98"/>
                  <a:gd name="T41" fmla="*/ 36 h 96"/>
                  <a:gd name="T42" fmla="*/ 47 w 98"/>
                  <a:gd name="T43" fmla="*/ 36 h 96"/>
                  <a:gd name="T44" fmla="*/ 54 w 98"/>
                  <a:gd name="T45" fmla="*/ 27 h 96"/>
                  <a:gd name="T46" fmla="*/ 68 w 98"/>
                  <a:gd name="T47" fmla="*/ 16 h 96"/>
                  <a:gd name="T48" fmla="*/ 71 w 98"/>
                  <a:gd name="T49" fmla="*/ 0 h 96"/>
                  <a:gd name="T50" fmla="*/ 82 w 98"/>
                  <a:gd name="T51" fmla="*/ 6 h 96"/>
                  <a:gd name="T52" fmla="*/ 98 w 98"/>
                  <a:gd name="T53" fmla="*/ 59 h 96"/>
                  <a:gd name="T54" fmla="*/ 89 w 98"/>
                  <a:gd name="T55" fmla="*/ 82 h 96"/>
                  <a:gd name="T56" fmla="*/ 81 w 98"/>
                  <a:gd name="T57" fmla="*/ 65 h 96"/>
                  <a:gd name="T58" fmla="*/ 81 w 98"/>
                  <a:gd name="T59" fmla="*/ 6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8" h="96">
                    <a:moveTo>
                      <a:pt x="81" y="67"/>
                    </a:moveTo>
                    <a:cubicBezTo>
                      <a:pt x="81" y="65"/>
                      <a:pt x="79" y="64"/>
                      <a:pt x="77" y="62"/>
                    </a:cubicBezTo>
                    <a:cubicBezTo>
                      <a:pt x="74" y="66"/>
                      <a:pt x="71" y="67"/>
                      <a:pt x="71" y="71"/>
                    </a:cubicBezTo>
                    <a:cubicBezTo>
                      <a:pt x="71" y="76"/>
                      <a:pt x="79" y="78"/>
                      <a:pt x="79" y="86"/>
                    </a:cubicBezTo>
                    <a:cubicBezTo>
                      <a:pt x="79" y="92"/>
                      <a:pt x="76" y="96"/>
                      <a:pt x="71" y="96"/>
                    </a:cubicBezTo>
                    <a:cubicBezTo>
                      <a:pt x="69" y="96"/>
                      <a:pt x="68" y="92"/>
                      <a:pt x="68" y="90"/>
                    </a:cubicBezTo>
                    <a:cubicBezTo>
                      <a:pt x="66" y="91"/>
                      <a:pt x="63" y="91"/>
                      <a:pt x="61" y="91"/>
                    </a:cubicBezTo>
                    <a:cubicBezTo>
                      <a:pt x="51" y="90"/>
                      <a:pt x="43" y="79"/>
                      <a:pt x="43" y="66"/>
                    </a:cubicBezTo>
                    <a:cubicBezTo>
                      <a:pt x="43" y="61"/>
                      <a:pt x="45" y="59"/>
                      <a:pt x="47" y="58"/>
                    </a:cubicBezTo>
                    <a:cubicBezTo>
                      <a:pt x="46" y="56"/>
                      <a:pt x="45" y="53"/>
                      <a:pt x="44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3"/>
                      <a:pt x="34" y="55"/>
                      <a:pt x="35" y="57"/>
                    </a:cubicBezTo>
                    <a:cubicBezTo>
                      <a:pt x="30" y="57"/>
                      <a:pt x="29" y="55"/>
                      <a:pt x="28" y="53"/>
                    </a:cubicBezTo>
                    <a:cubicBezTo>
                      <a:pt x="28" y="53"/>
                      <a:pt x="26" y="56"/>
                      <a:pt x="26" y="57"/>
                    </a:cubicBezTo>
                    <a:cubicBezTo>
                      <a:pt x="23" y="56"/>
                      <a:pt x="19" y="50"/>
                      <a:pt x="19" y="50"/>
                    </a:cubicBezTo>
                    <a:cubicBezTo>
                      <a:pt x="12" y="57"/>
                      <a:pt x="13" y="80"/>
                      <a:pt x="5" y="80"/>
                    </a:cubicBezTo>
                    <a:cubicBezTo>
                      <a:pt x="0" y="80"/>
                      <a:pt x="5" y="67"/>
                      <a:pt x="5" y="64"/>
                    </a:cubicBezTo>
                    <a:cubicBezTo>
                      <a:pt x="5" y="62"/>
                      <a:pt x="3" y="59"/>
                      <a:pt x="3" y="57"/>
                    </a:cubicBezTo>
                    <a:cubicBezTo>
                      <a:pt x="3" y="50"/>
                      <a:pt x="6" y="46"/>
                      <a:pt x="7" y="39"/>
                    </a:cubicBezTo>
                    <a:cubicBezTo>
                      <a:pt x="22" y="39"/>
                      <a:pt x="18" y="24"/>
                      <a:pt x="31" y="24"/>
                    </a:cubicBezTo>
                    <a:cubicBezTo>
                      <a:pt x="40" y="25"/>
                      <a:pt x="38" y="36"/>
                      <a:pt x="43" y="36"/>
                    </a:cubicBezTo>
                    <a:cubicBezTo>
                      <a:pt x="45" y="36"/>
                      <a:pt x="46" y="36"/>
                      <a:pt x="47" y="36"/>
                    </a:cubicBezTo>
                    <a:cubicBezTo>
                      <a:pt x="47" y="31"/>
                      <a:pt x="49" y="27"/>
                      <a:pt x="54" y="27"/>
                    </a:cubicBezTo>
                    <a:cubicBezTo>
                      <a:pt x="54" y="17"/>
                      <a:pt x="66" y="20"/>
                      <a:pt x="68" y="16"/>
                    </a:cubicBezTo>
                    <a:cubicBezTo>
                      <a:pt x="71" y="11"/>
                      <a:pt x="70" y="2"/>
                      <a:pt x="71" y="0"/>
                    </a:cubicBezTo>
                    <a:cubicBezTo>
                      <a:pt x="76" y="0"/>
                      <a:pt x="79" y="3"/>
                      <a:pt x="82" y="6"/>
                    </a:cubicBezTo>
                    <a:cubicBezTo>
                      <a:pt x="87" y="12"/>
                      <a:pt x="98" y="53"/>
                      <a:pt x="98" y="59"/>
                    </a:cubicBezTo>
                    <a:cubicBezTo>
                      <a:pt x="98" y="66"/>
                      <a:pt x="90" y="70"/>
                      <a:pt x="89" y="82"/>
                    </a:cubicBezTo>
                    <a:cubicBezTo>
                      <a:pt x="87" y="81"/>
                      <a:pt x="81" y="66"/>
                      <a:pt x="81" y="65"/>
                    </a:cubicBezTo>
                    <a:lnTo>
                      <a:pt x="81" y="6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Freeform 48"/>
              <p:cNvSpPr/>
              <p:nvPr/>
            </p:nvSpPr>
            <p:spPr bwMode="auto">
              <a:xfrm>
                <a:off x="8722999" y="3938968"/>
                <a:ext cx="56626" cy="59687"/>
              </a:xfrm>
              <a:custGeom>
                <a:avLst/>
                <a:gdLst>
                  <a:gd name="T0" fmla="*/ 5 w 49"/>
                  <a:gd name="T1" fmla="*/ 52 h 52"/>
                  <a:gd name="T2" fmla="*/ 0 w 49"/>
                  <a:gd name="T3" fmla="*/ 52 h 52"/>
                  <a:gd name="T4" fmla="*/ 39 w 49"/>
                  <a:gd name="T5" fmla="*/ 8 h 52"/>
                  <a:gd name="T6" fmla="*/ 43 w 49"/>
                  <a:gd name="T7" fmla="*/ 0 h 52"/>
                  <a:gd name="T8" fmla="*/ 49 w 49"/>
                  <a:gd name="T9" fmla="*/ 11 h 52"/>
                  <a:gd name="T10" fmla="*/ 42 w 49"/>
                  <a:gd name="T11" fmla="*/ 15 h 52"/>
                  <a:gd name="T12" fmla="*/ 30 w 49"/>
                  <a:gd name="T13" fmla="*/ 22 h 52"/>
                  <a:gd name="T14" fmla="*/ 5 w 49"/>
                  <a:gd name="T1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52">
                    <a:moveTo>
                      <a:pt x="5" y="52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8" y="31"/>
                      <a:pt x="31" y="23"/>
                      <a:pt x="39" y="8"/>
                    </a:cubicBezTo>
                    <a:cubicBezTo>
                      <a:pt x="40" y="5"/>
                      <a:pt x="40" y="2"/>
                      <a:pt x="43" y="0"/>
                    </a:cubicBezTo>
                    <a:cubicBezTo>
                      <a:pt x="42" y="6"/>
                      <a:pt x="46" y="8"/>
                      <a:pt x="49" y="11"/>
                    </a:cubicBezTo>
                    <a:cubicBezTo>
                      <a:pt x="46" y="13"/>
                      <a:pt x="45" y="15"/>
                      <a:pt x="42" y="15"/>
                    </a:cubicBezTo>
                    <a:cubicBezTo>
                      <a:pt x="40" y="21"/>
                      <a:pt x="35" y="22"/>
                      <a:pt x="30" y="22"/>
                    </a:cubicBezTo>
                    <a:cubicBezTo>
                      <a:pt x="27" y="38"/>
                      <a:pt x="13" y="47"/>
                      <a:pt x="5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" name="Freeform 49"/>
              <p:cNvSpPr/>
              <p:nvPr/>
            </p:nvSpPr>
            <p:spPr bwMode="auto">
              <a:xfrm>
                <a:off x="8764321" y="3738482"/>
                <a:ext cx="107131" cy="159164"/>
              </a:xfrm>
              <a:custGeom>
                <a:avLst/>
                <a:gdLst>
                  <a:gd name="T0" fmla="*/ 7 w 94"/>
                  <a:gd name="T1" fmla="*/ 57 h 139"/>
                  <a:gd name="T2" fmla="*/ 12 w 94"/>
                  <a:gd name="T3" fmla="*/ 36 h 139"/>
                  <a:gd name="T4" fmla="*/ 9 w 94"/>
                  <a:gd name="T5" fmla="*/ 14 h 139"/>
                  <a:gd name="T6" fmla="*/ 16 w 94"/>
                  <a:gd name="T7" fmla="*/ 0 h 139"/>
                  <a:gd name="T8" fmla="*/ 28 w 94"/>
                  <a:gd name="T9" fmla="*/ 13 h 139"/>
                  <a:gd name="T10" fmla="*/ 37 w 94"/>
                  <a:gd name="T11" fmla="*/ 6 h 139"/>
                  <a:gd name="T12" fmla="*/ 38 w 94"/>
                  <a:gd name="T13" fmla="*/ 10 h 139"/>
                  <a:gd name="T14" fmla="*/ 40 w 94"/>
                  <a:gd name="T15" fmla="*/ 15 h 139"/>
                  <a:gd name="T16" fmla="*/ 48 w 94"/>
                  <a:gd name="T17" fmla="*/ 46 h 139"/>
                  <a:gd name="T18" fmla="*/ 35 w 94"/>
                  <a:gd name="T19" fmla="*/ 77 h 139"/>
                  <a:gd name="T20" fmla="*/ 52 w 94"/>
                  <a:gd name="T21" fmla="*/ 108 h 139"/>
                  <a:gd name="T22" fmla="*/ 52 w 94"/>
                  <a:gd name="T23" fmla="*/ 105 h 139"/>
                  <a:gd name="T24" fmla="*/ 60 w 94"/>
                  <a:gd name="T25" fmla="*/ 99 h 139"/>
                  <a:gd name="T26" fmla="*/ 74 w 94"/>
                  <a:gd name="T27" fmla="*/ 116 h 139"/>
                  <a:gd name="T28" fmla="*/ 80 w 94"/>
                  <a:gd name="T29" fmla="*/ 111 h 139"/>
                  <a:gd name="T30" fmla="*/ 84 w 94"/>
                  <a:gd name="T31" fmla="*/ 112 h 139"/>
                  <a:gd name="T32" fmla="*/ 80 w 94"/>
                  <a:gd name="T33" fmla="*/ 120 h 139"/>
                  <a:gd name="T34" fmla="*/ 85 w 94"/>
                  <a:gd name="T35" fmla="*/ 121 h 139"/>
                  <a:gd name="T36" fmla="*/ 94 w 94"/>
                  <a:gd name="T37" fmla="*/ 129 h 139"/>
                  <a:gd name="T38" fmla="*/ 94 w 94"/>
                  <a:gd name="T39" fmla="*/ 135 h 139"/>
                  <a:gd name="T40" fmla="*/ 91 w 94"/>
                  <a:gd name="T41" fmla="*/ 139 h 139"/>
                  <a:gd name="T42" fmla="*/ 87 w 94"/>
                  <a:gd name="T43" fmla="*/ 133 h 139"/>
                  <a:gd name="T44" fmla="*/ 63 w 94"/>
                  <a:gd name="T45" fmla="*/ 112 h 139"/>
                  <a:gd name="T46" fmla="*/ 63 w 94"/>
                  <a:gd name="T47" fmla="*/ 125 h 139"/>
                  <a:gd name="T48" fmla="*/ 44 w 94"/>
                  <a:gd name="T49" fmla="*/ 109 h 139"/>
                  <a:gd name="T50" fmla="*/ 32 w 94"/>
                  <a:gd name="T51" fmla="*/ 113 h 139"/>
                  <a:gd name="T52" fmla="*/ 22 w 94"/>
                  <a:gd name="T53" fmla="*/ 104 h 139"/>
                  <a:gd name="T54" fmla="*/ 27 w 94"/>
                  <a:gd name="T55" fmla="*/ 96 h 139"/>
                  <a:gd name="T56" fmla="*/ 27 w 94"/>
                  <a:gd name="T57" fmla="*/ 89 h 139"/>
                  <a:gd name="T58" fmla="*/ 23 w 94"/>
                  <a:gd name="T59" fmla="*/ 89 h 139"/>
                  <a:gd name="T60" fmla="*/ 18 w 94"/>
                  <a:gd name="T61" fmla="*/ 94 h 139"/>
                  <a:gd name="T62" fmla="*/ 3 w 94"/>
                  <a:gd name="T63" fmla="*/ 81 h 139"/>
                  <a:gd name="T64" fmla="*/ 7 w 94"/>
                  <a:gd name="T65" fmla="*/ 5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4" h="139">
                    <a:moveTo>
                      <a:pt x="7" y="57"/>
                    </a:moveTo>
                    <a:cubicBezTo>
                      <a:pt x="10" y="52"/>
                      <a:pt x="12" y="42"/>
                      <a:pt x="12" y="36"/>
                    </a:cubicBezTo>
                    <a:cubicBezTo>
                      <a:pt x="12" y="28"/>
                      <a:pt x="8" y="22"/>
                      <a:pt x="9" y="14"/>
                    </a:cubicBezTo>
                    <a:cubicBezTo>
                      <a:pt x="9" y="7"/>
                      <a:pt x="10" y="0"/>
                      <a:pt x="16" y="0"/>
                    </a:cubicBezTo>
                    <a:cubicBezTo>
                      <a:pt x="23" y="1"/>
                      <a:pt x="22" y="13"/>
                      <a:pt x="28" y="13"/>
                    </a:cubicBezTo>
                    <a:cubicBezTo>
                      <a:pt x="32" y="13"/>
                      <a:pt x="34" y="8"/>
                      <a:pt x="37" y="6"/>
                    </a:cubicBezTo>
                    <a:cubicBezTo>
                      <a:pt x="37" y="7"/>
                      <a:pt x="38" y="9"/>
                      <a:pt x="38" y="10"/>
                    </a:cubicBezTo>
                    <a:cubicBezTo>
                      <a:pt x="38" y="11"/>
                      <a:pt x="40" y="13"/>
                      <a:pt x="40" y="15"/>
                    </a:cubicBezTo>
                    <a:cubicBezTo>
                      <a:pt x="39" y="24"/>
                      <a:pt x="48" y="34"/>
                      <a:pt x="48" y="46"/>
                    </a:cubicBezTo>
                    <a:cubicBezTo>
                      <a:pt x="48" y="61"/>
                      <a:pt x="35" y="62"/>
                      <a:pt x="35" y="77"/>
                    </a:cubicBezTo>
                    <a:cubicBezTo>
                      <a:pt x="35" y="87"/>
                      <a:pt x="44" y="105"/>
                      <a:pt x="52" y="108"/>
                    </a:cubicBezTo>
                    <a:cubicBezTo>
                      <a:pt x="52" y="108"/>
                      <a:pt x="52" y="105"/>
                      <a:pt x="52" y="105"/>
                    </a:cubicBezTo>
                    <a:cubicBezTo>
                      <a:pt x="52" y="102"/>
                      <a:pt x="56" y="99"/>
                      <a:pt x="60" y="99"/>
                    </a:cubicBezTo>
                    <a:cubicBezTo>
                      <a:pt x="68" y="100"/>
                      <a:pt x="70" y="115"/>
                      <a:pt x="74" y="116"/>
                    </a:cubicBezTo>
                    <a:cubicBezTo>
                      <a:pt x="77" y="116"/>
                      <a:pt x="77" y="111"/>
                      <a:pt x="80" y="111"/>
                    </a:cubicBezTo>
                    <a:cubicBezTo>
                      <a:pt x="82" y="111"/>
                      <a:pt x="83" y="112"/>
                      <a:pt x="84" y="112"/>
                    </a:cubicBezTo>
                    <a:cubicBezTo>
                      <a:pt x="84" y="116"/>
                      <a:pt x="80" y="117"/>
                      <a:pt x="80" y="120"/>
                    </a:cubicBezTo>
                    <a:cubicBezTo>
                      <a:pt x="80" y="122"/>
                      <a:pt x="83" y="121"/>
                      <a:pt x="85" y="121"/>
                    </a:cubicBezTo>
                    <a:cubicBezTo>
                      <a:pt x="85" y="126"/>
                      <a:pt x="89" y="129"/>
                      <a:pt x="94" y="129"/>
                    </a:cubicBezTo>
                    <a:cubicBezTo>
                      <a:pt x="94" y="131"/>
                      <a:pt x="94" y="133"/>
                      <a:pt x="94" y="135"/>
                    </a:cubicBezTo>
                    <a:cubicBezTo>
                      <a:pt x="94" y="136"/>
                      <a:pt x="92" y="139"/>
                      <a:pt x="91" y="139"/>
                    </a:cubicBezTo>
                    <a:cubicBezTo>
                      <a:pt x="89" y="139"/>
                      <a:pt x="88" y="135"/>
                      <a:pt x="87" y="133"/>
                    </a:cubicBezTo>
                    <a:cubicBezTo>
                      <a:pt x="83" y="125"/>
                      <a:pt x="67" y="118"/>
                      <a:pt x="63" y="112"/>
                    </a:cubicBezTo>
                    <a:cubicBezTo>
                      <a:pt x="59" y="117"/>
                      <a:pt x="61" y="119"/>
                      <a:pt x="63" y="125"/>
                    </a:cubicBezTo>
                    <a:cubicBezTo>
                      <a:pt x="54" y="125"/>
                      <a:pt x="53" y="110"/>
                      <a:pt x="44" y="109"/>
                    </a:cubicBezTo>
                    <a:cubicBezTo>
                      <a:pt x="39" y="109"/>
                      <a:pt x="37" y="114"/>
                      <a:pt x="32" y="113"/>
                    </a:cubicBezTo>
                    <a:cubicBezTo>
                      <a:pt x="28" y="113"/>
                      <a:pt x="22" y="107"/>
                      <a:pt x="22" y="104"/>
                    </a:cubicBezTo>
                    <a:cubicBezTo>
                      <a:pt x="22" y="99"/>
                      <a:pt x="25" y="97"/>
                      <a:pt x="27" y="9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1" y="91"/>
                      <a:pt x="20" y="94"/>
                      <a:pt x="18" y="94"/>
                    </a:cubicBezTo>
                    <a:cubicBezTo>
                      <a:pt x="15" y="94"/>
                      <a:pt x="3" y="85"/>
                      <a:pt x="3" y="81"/>
                    </a:cubicBezTo>
                    <a:cubicBezTo>
                      <a:pt x="3" y="70"/>
                      <a:pt x="0" y="55"/>
                      <a:pt x="7" y="5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" name="Freeform 50"/>
              <p:cNvSpPr/>
              <p:nvPr/>
            </p:nvSpPr>
            <p:spPr bwMode="auto">
              <a:xfrm>
                <a:off x="8876043" y="3899177"/>
                <a:ext cx="35200" cy="62747"/>
              </a:xfrm>
              <a:custGeom>
                <a:avLst/>
                <a:gdLst>
                  <a:gd name="T0" fmla="*/ 28 w 31"/>
                  <a:gd name="T1" fmla="*/ 37 h 55"/>
                  <a:gd name="T2" fmla="*/ 17 w 31"/>
                  <a:gd name="T3" fmla="*/ 36 h 55"/>
                  <a:gd name="T4" fmla="*/ 23 w 31"/>
                  <a:gd name="T5" fmla="*/ 50 h 55"/>
                  <a:gd name="T6" fmla="*/ 23 w 31"/>
                  <a:gd name="T7" fmla="*/ 55 h 55"/>
                  <a:gd name="T8" fmla="*/ 17 w 31"/>
                  <a:gd name="T9" fmla="*/ 54 h 55"/>
                  <a:gd name="T10" fmla="*/ 14 w 31"/>
                  <a:gd name="T11" fmla="*/ 45 h 55"/>
                  <a:gd name="T12" fmla="*/ 14 w 31"/>
                  <a:gd name="T13" fmla="*/ 41 h 55"/>
                  <a:gd name="T14" fmla="*/ 4 w 31"/>
                  <a:gd name="T15" fmla="*/ 31 h 55"/>
                  <a:gd name="T16" fmla="*/ 4 w 31"/>
                  <a:gd name="T17" fmla="*/ 27 h 55"/>
                  <a:gd name="T18" fmla="*/ 13 w 31"/>
                  <a:gd name="T19" fmla="*/ 27 h 55"/>
                  <a:gd name="T20" fmla="*/ 16 w 31"/>
                  <a:gd name="T21" fmla="*/ 23 h 55"/>
                  <a:gd name="T22" fmla="*/ 0 w 31"/>
                  <a:gd name="T23" fmla="*/ 3 h 55"/>
                  <a:gd name="T24" fmla="*/ 6 w 31"/>
                  <a:gd name="T25" fmla="*/ 0 h 55"/>
                  <a:gd name="T26" fmla="*/ 21 w 31"/>
                  <a:gd name="T27" fmla="*/ 3 h 55"/>
                  <a:gd name="T28" fmla="*/ 21 w 31"/>
                  <a:gd name="T29" fmla="*/ 10 h 55"/>
                  <a:gd name="T30" fmla="*/ 25 w 31"/>
                  <a:gd name="T31" fmla="*/ 10 h 55"/>
                  <a:gd name="T32" fmla="*/ 25 w 31"/>
                  <a:gd name="T33" fmla="*/ 21 h 55"/>
                  <a:gd name="T34" fmla="*/ 31 w 31"/>
                  <a:gd name="T35" fmla="*/ 28 h 55"/>
                  <a:gd name="T36" fmla="*/ 28 w 31"/>
                  <a:gd name="T37" fmla="*/ 3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" h="55">
                    <a:moveTo>
                      <a:pt x="28" y="37"/>
                    </a:moveTo>
                    <a:cubicBezTo>
                      <a:pt x="17" y="36"/>
                      <a:pt x="17" y="36"/>
                      <a:pt x="17" y="36"/>
                    </a:cubicBezTo>
                    <a:cubicBezTo>
                      <a:pt x="18" y="42"/>
                      <a:pt x="21" y="49"/>
                      <a:pt x="23" y="50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1" y="55"/>
                      <a:pt x="19" y="54"/>
                      <a:pt x="17" y="54"/>
                    </a:cubicBezTo>
                    <a:cubicBezTo>
                      <a:pt x="12" y="54"/>
                      <a:pt x="11" y="49"/>
                      <a:pt x="14" y="45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9" y="40"/>
                      <a:pt x="4" y="33"/>
                      <a:pt x="4" y="31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7" y="27"/>
                      <a:pt x="12" y="27"/>
                      <a:pt x="13" y="27"/>
                    </a:cubicBezTo>
                    <a:cubicBezTo>
                      <a:pt x="14" y="27"/>
                      <a:pt x="16" y="25"/>
                      <a:pt x="16" y="23"/>
                    </a:cubicBezTo>
                    <a:cubicBezTo>
                      <a:pt x="16" y="14"/>
                      <a:pt x="1" y="9"/>
                      <a:pt x="0" y="3"/>
                    </a:cubicBezTo>
                    <a:cubicBezTo>
                      <a:pt x="2" y="2"/>
                      <a:pt x="4" y="0"/>
                      <a:pt x="6" y="0"/>
                    </a:cubicBezTo>
                    <a:cubicBezTo>
                      <a:pt x="12" y="0"/>
                      <a:pt x="16" y="3"/>
                      <a:pt x="21" y="3"/>
                    </a:cubicBezTo>
                    <a:cubicBezTo>
                      <a:pt x="21" y="5"/>
                      <a:pt x="22" y="8"/>
                      <a:pt x="21" y="10"/>
                    </a:cubicBezTo>
                    <a:cubicBezTo>
                      <a:pt x="23" y="10"/>
                      <a:pt x="24" y="10"/>
                      <a:pt x="25" y="10"/>
                    </a:cubicBezTo>
                    <a:cubicBezTo>
                      <a:pt x="26" y="14"/>
                      <a:pt x="25" y="21"/>
                      <a:pt x="25" y="21"/>
                    </a:cubicBezTo>
                    <a:cubicBezTo>
                      <a:pt x="25" y="21"/>
                      <a:pt x="30" y="28"/>
                      <a:pt x="31" y="28"/>
                    </a:cubicBezTo>
                    <a:cubicBezTo>
                      <a:pt x="30" y="32"/>
                      <a:pt x="28" y="34"/>
                      <a:pt x="28" y="3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Freeform 51"/>
              <p:cNvSpPr/>
              <p:nvPr/>
            </p:nvSpPr>
            <p:spPr bwMode="auto">
              <a:xfrm>
                <a:off x="8824008" y="3916012"/>
                <a:ext cx="29078" cy="39791"/>
              </a:xfrm>
              <a:custGeom>
                <a:avLst/>
                <a:gdLst>
                  <a:gd name="T0" fmla="*/ 5 w 25"/>
                  <a:gd name="T1" fmla="*/ 0 h 34"/>
                  <a:gd name="T2" fmla="*/ 24 w 25"/>
                  <a:gd name="T3" fmla="*/ 12 h 34"/>
                  <a:gd name="T4" fmla="*/ 2 w 25"/>
                  <a:gd name="T5" fmla="*/ 34 h 34"/>
                  <a:gd name="T6" fmla="*/ 0 w 25"/>
                  <a:gd name="T7" fmla="*/ 3 h 34"/>
                  <a:gd name="T8" fmla="*/ 4 w 25"/>
                  <a:gd name="T9" fmla="*/ 0 h 34"/>
                  <a:gd name="T10" fmla="*/ 8 w 25"/>
                  <a:gd name="T11" fmla="*/ 3 h 34"/>
                  <a:gd name="T12" fmla="*/ 5 w 25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4">
                    <a:moveTo>
                      <a:pt x="5" y="0"/>
                    </a:moveTo>
                    <a:cubicBezTo>
                      <a:pt x="7" y="4"/>
                      <a:pt x="25" y="6"/>
                      <a:pt x="24" y="12"/>
                    </a:cubicBezTo>
                    <a:cubicBezTo>
                      <a:pt x="24" y="24"/>
                      <a:pt x="8" y="30"/>
                      <a:pt x="2" y="34"/>
                    </a:cubicBezTo>
                    <a:cubicBezTo>
                      <a:pt x="2" y="22"/>
                      <a:pt x="0" y="9"/>
                      <a:pt x="0" y="3"/>
                    </a:cubicBezTo>
                    <a:cubicBezTo>
                      <a:pt x="0" y="2"/>
                      <a:pt x="3" y="0"/>
                      <a:pt x="4" y="0"/>
                    </a:cubicBezTo>
                    <a:cubicBezTo>
                      <a:pt x="5" y="0"/>
                      <a:pt x="7" y="2"/>
                      <a:pt x="8" y="3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" name="Freeform 52"/>
              <p:cNvSpPr/>
              <p:nvPr/>
            </p:nvSpPr>
            <p:spPr bwMode="auto">
              <a:xfrm>
                <a:off x="8840843" y="3938968"/>
                <a:ext cx="26017" cy="50504"/>
              </a:xfrm>
              <a:custGeom>
                <a:avLst/>
                <a:gdLst>
                  <a:gd name="T0" fmla="*/ 24 w 24"/>
                  <a:gd name="T1" fmla="*/ 10 h 44"/>
                  <a:gd name="T2" fmla="*/ 16 w 24"/>
                  <a:gd name="T3" fmla="*/ 32 h 44"/>
                  <a:gd name="T4" fmla="*/ 19 w 24"/>
                  <a:gd name="T5" fmla="*/ 41 h 44"/>
                  <a:gd name="T6" fmla="*/ 15 w 24"/>
                  <a:gd name="T7" fmla="*/ 44 h 44"/>
                  <a:gd name="T8" fmla="*/ 0 w 24"/>
                  <a:gd name="T9" fmla="*/ 26 h 44"/>
                  <a:gd name="T10" fmla="*/ 6 w 24"/>
                  <a:gd name="T11" fmla="*/ 22 h 44"/>
                  <a:gd name="T12" fmla="*/ 14 w 24"/>
                  <a:gd name="T13" fmla="*/ 2 h 44"/>
                  <a:gd name="T14" fmla="*/ 24 w 24"/>
                  <a:gd name="T15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44">
                    <a:moveTo>
                      <a:pt x="24" y="10"/>
                    </a:moveTo>
                    <a:cubicBezTo>
                      <a:pt x="24" y="18"/>
                      <a:pt x="16" y="24"/>
                      <a:pt x="16" y="32"/>
                    </a:cubicBezTo>
                    <a:cubicBezTo>
                      <a:pt x="16" y="38"/>
                      <a:pt x="19" y="37"/>
                      <a:pt x="19" y="41"/>
                    </a:cubicBezTo>
                    <a:cubicBezTo>
                      <a:pt x="19" y="42"/>
                      <a:pt x="17" y="44"/>
                      <a:pt x="15" y="44"/>
                    </a:cubicBezTo>
                    <a:cubicBezTo>
                      <a:pt x="12" y="44"/>
                      <a:pt x="0" y="31"/>
                      <a:pt x="0" y="26"/>
                    </a:cubicBezTo>
                    <a:cubicBezTo>
                      <a:pt x="0" y="24"/>
                      <a:pt x="4" y="22"/>
                      <a:pt x="6" y="22"/>
                    </a:cubicBezTo>
                    <a:cubicBezTo>
                      <a:pt x="7" y="20"/>
                      <a:pt x="10" y="3"/>
                      <a:pt x="14" y="2"/>
                    </a:cubicBezTo>
                    <a:cubicBezTo>
                      <a:pt x="21" y="0"/>
                      <a:pt x="24" y="6"/>
                      <a:pt x="24" y="1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" name="Freeform 53"/>
              <p:cNvSpPr/>
              <p:nvPr/>
            </p:nvSpPr>
            <p:spPr bwMode="auto">
              <a:xfrm>
                <a:off x="8862269" y="3942029"/>
                <a:ext cx="15304" cy="30608"/>
              </a:xfrm>
              <a:custGeom>
                <a:avLst/>
                <a:gdLst>
                  <a:gd name="T0" fmla="*/ 13 w 13"/>
                  <a:gd name="T1" fmla="*/ 0 h 26"/>
                  <a:gd name="T2" fmla="*/ 4 w 13"/>
                  <a:gd name="T3" fmla="*/ 26 h 26"/>
                  <a:gd name="T4" fmla="*/ 0 w 13"/>
                  <a:gd name="T5" fmla="*/ 26 h 26"/>
                  <a:gd name="T6" fmla="*/ 7 w 13"/>
                  <a:gd name="T7" fmla="*/ 0 h 26"/>
                  <a:gd name="T8" fmla="*/ 13 w 13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6">
                    <a:moveTo>
                      <a:pt x="13" y="0"/>
                    </a:moveTo>
                    <a:cubicBezTo>
                      <a:pt x="13" y="13"/>
                      <a:pt x="4" y="16"/>
                      <a:pt x="4" y="26"/>
                    </a:cubicBezTo>
                    <a:cubicBezTo>
                      <a:pt x="3" y="26"/>
                      <a:pt x="1" y="26"/>
                      <a:pt x="0" y="26"/>
                    </a:cubicBezTo>
                    <a:cubicBezTo>
                      <a:pt x="2" y="18"/>
                      <a:pt x="7" y="13"/>
                      <a:pt x="7" y="0"/>
                    </a:cubicBezTo>
                    <a:cubicBezTo>
                      <a:pt x="9" y="0"/>
                      <a:pt x="11" y="0"/>
                      <a:pt x="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" name="Freeform 54"/>
              <p:cNvSpPr/>
              <p:nvPr/>
            </p:nvSpPr>
            <p:spPr bwMode="auto">
              <a:xfrm>
                <a:off x="8869921" y="3963455"/>
                <a:ext cx="18365" cy="15304"/>
              </a:xfrm>
              <a:custGeom>
                <a:avLst/>
                <a:gdLst>
                  <a:gd name="T0" fmla="*/ 16 w 16"/>
                  <a:gd name="T1" fmla="*/ 0 h 14"/>
                  <a:gd name="T2" fmla="*/ 5 w 16"/>
                  <a:gd name="T3" fmla="*/ 13 h 14"/>
                  <a:gd name="T4" fmla="*/ 0 w 16"/>
                  <a:gd name="T5" fmla="*/ 10 h 14"/>
                  <a:gd name="T6" fmla="*/ 7 w 16"/>
                  <a:gd name="T7" fmla="*/ 0 h 14"/>
                  <a:gd name="T8" fmla="*/ 16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6" y="0"/>
                    </a:moveTo>
                    <a:cubicBezTo>
                      <a:pt x="16" y="7"/>
                      <a:pt x="11" y="14"/>
                      <a:pt x="5" y="13"/>
                    </a:cubicBezTo>
                    <a:cubicBezTo>
                      <a:pt x="3" y="13"/>
                      <a:pt x="0" y="11"/>
                      <a:pt x="0" y="10"/>
                    </a:cubicBezTo>
                    <a:cubicBezTo>
                      <a:pt x="0" y="6"/>
                      <a:pt x="5" y="4"/>
                      <a:pt x="7" y="0"/>
                    </a:cubicBezTo>
                    <a:cubicBezTo>
                      <a:pt x="10" y="1"/>
                      <a:pt x="14" y="2"/>
                      <a:pt x="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" name="Freeform 55"/>
              <p:cNvSpPr/>
              <p:nvPr/>
            </p:nvSpPr>
            <p:spPr bwMode="auto">
              <a:xfrm>
                <a:off x="8851556" y="3899177"/>
                <a:ext cx="19896" cy="24487"/>
              </a:xfrm>
              <a:custGeom>
                <a:avLst/>
                <a:gdLst>
                  <a:gd name="T0" fmla="*/ 0 w 17"/>
                  <a:gd name="T1" fmla="*/ 10 h 21"/>
                  <a:gd name="T2" fmla="*/ 0 w 17"/>
                  <a:gd name="T3" fmla="*/ 0 h 21"/>
                  <a:gd name="T4" fmla="*/ 6 w 17"/>
                  <a:gd name="T5" fmla="*/ 0 h 21"/>
                  <a:gd name="T6" fmla="*/ 17 w 17"/>
                  <a:gd name="T7" fmla="*/ 17 h 21"/>
                  <a:gd name="T8" fmla="*/ 10 w 17"/>
                  <a:gd name="T9" fmla="*/ 10 h 21"/>
                  <a:gd name="T10" fmla="*/ 0 w 17"/>
                  <a:gd name="T11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1">
                    <a:moveTo>
                      <a:pt x="0" y="10"/>
                    </a:moveTo>
                    <a:cubicBezTo>
                      <a:pt x="0" y="5"/>
                      <a:pt x="0" y="3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6"/>
                      <a:pt x="17" y="8"/>
                      <a:pt x="17" y="17"/>
                    </a:cubicBezTo>
                    <a:cubicBezTo>
                      <a:pt x="17" y="21"/>
                      <a:pt x="10" y="14"/>
                      <a:pt x="10" y="10"/>
                    </a:cubicBezTo>
                    <a:cubicBezTo>
                      <a:pt x="6" y="10"/>
                      <a:pt x="4" y="10"/>
                      <a:pt x="0" y="1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" name="Freeform 56"/>
              <p:cNvSpPr/>
              <p:nvPr/>
            </p:nvSpPr>
            <p:spPr bwMode="auto">
              <a:xfrm>
                <a:off x="8785747" y="3874690"/>
                <a:ext cx="30609" cy="30608"/>
              </a:xfrm>
              <a:custGeom>
                <a:avLst/>
                <a:gdLst>
                  <a:gd name="T0" fmla="*/ 19 w 26"/>
                  <a:gd name="T1" fmla="*/ 27 h 27"/>
                  <a:gd name="T2" fmla="*/ 0 w 26"/>
                  <a:gd name="T3" fmla="*/ 0 h 27"/>
                  <a:gd name="T4" fmla="*/ 6 w 26"/>
                  <a:gd name="T5" fmla="*/ 0 h 27"/>
                  <a:gd name="T6" fmla="*/ 24 w 26"/>
                  <a:gd name="T7" fmla="*/ 13 h 27"/>
                  <a:gd name="T8" fmla="*/ 19 w 26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7">
                    <a:moveTo>
                      <a:pt x="19" y="27"/>
                    </a:moveTo>
                    <a:cubicBezTo>
                      <a:pt x="15" y="27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5" y="6"/>
                      <a:pt x="22" y="5"/>
                      <a:pt x="24" y="13"/>
                    </a:cubicBezTo>
                    <a:cubicBezTo>
                      <a:pt x="26" y="18"/>
                      <a:pt x="22" y="27"/>
                      <a:pt x="19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" name="Freeform 57"/>
              <p:cNvSpPr/>
              <p:nvPr/>
            </p:nvSpPr>
            <p:spPr bwMode="auto">
              <a:xfrm>
                <a:off x="8816356" y="3877751"/>
                <a:ext cx="7652" cy="3061"/>
              </a:xfrm>
              <a:custGeom>
                <a:avLst/>
                <a:gdLst>
                  <a:gd name="T0" fmla="*/ 0 w 7"/>
                  <a:gd name="T1" fmla="*/ 2 h 3"/>
                  <a:gd name="T2" fmla="*/ 7 w 7"/>
                  <a:gd name="T3" fmla="*/ 2 h 3"/>
                  <a:gd name="T4" fmla="*/ 0 w 7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2"/>
                    </a:moveTo>
                    <a:cubicBezTo>
                      <a:pt x="2" y="3"/>
                      <a:pt x="6" y="2"/>
                      <a:pt x="7" y="2"/>
                    </a:cubicBezTo>
                    <a:cubicBezTo>
                      <a:pt x="6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Freeform 58"/>
              <p:cNvSpPr/>
              <p:nvPr/>
            </p:nvSpPr>
            <p:spPr bwMode="auto">
              <a:xfrm>
                <a:off x="8771973" y="3550240"/>
                <a:ext cx="55096" cy="79582"/>
              </a:xfrm>
              <a:custGeom>
                <a:avLst/>
                <a:gdLst>
                  <a:gd name="T0" fmla="*/ 13 w 47"/>
                  <a:gd name="T1" fmla="*/ 70 h 70"/>
                  <a:gd name="T2" fmla="*/ 2 w 47"/>
                  <a:gd name="T3" fmla="*/ 48 h 70"/>
                  <a:gd name="T4" fmla="*/ 29 w 47"/>
                  <a:gd name="T5" fmla="*/ 0 h 70"/>
                  <a:gd name="T6" fmla="*/ 13 w 47"/>
                  <a:gd name="T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70">
                    <a:moveTo>
                      <a:pt x="13" y="70"/>
                    </a:moveTo>
                    <a:cubicBezTo>
                      <a:pt x="0" y="70"/>
                      <a:pt x="2" y="60"/>
                      <a:pt x="2" y="48"/>
                    </a:cubicBezTo>
                    <a:cubicBezTo>
                      <a:pt x="2" y="31"/>
                      <a:pt x="18" y="0"/>
                      <a:pt x="29" y="0"/>
                    </a:cubicBezTo>
                    <a:cubicBezTo>
                      <a:pt x="47" y="0"/>
                      <a:pt x="31" y="70"/>
                      <a:pt x="13" y="7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" name="Freeform 59"/>
              <p:cNvSpPr/>
              <p:nvPr/>
            </p:nvSpPr>
            <p:spPr bwMode="auto">
              <a:xfrm>
                <a:off x="8487311" y="3691039"/>
                <a:ext cx="62748" cy="55095"/>
              </a:xfrm>
              <a:custGeom>
                <a:avLst/>
                <a:gdLst>
                  <a:gd name="T0" fmla="*/ 3 w 54"/>
                  <a:gd name="T1" fmla="*/ 20 h 48"/>
                  <a:gd name="T2" fmla="*/ 45 w 54"/>
                  <a:gd name="T3" fmla="*/ 0 h 48"/>
                  <a:gd name="T4" fmla="*/ 54 w 54"/>
                  <a:gd name="T5" fmla="*/ 12 h 48"/>
                  <a:gd name="T6" fmla="*/ 20 w 54"/>
                  <a:gd name="T7" fmla="*/ 48 h 48"/>
                  <a:gd name="T8" fmla="*/ 3 w 54"/>
                  <a:gd name="T9" fmla="*/ 32 h 48"/>
                  <a:gd name="T10" fmla="*/ 3 w 54"/>
                  <a:gd name="T11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48">
                    <a:moveTo>
                      <a:pt x="3" y="20"/>
                    </a:moveTo>
                    <a:cubicBezTo>
                      <a:pt x="9" y="20"/>
                      <a:pt x="35" y="0"/>
                      <a:pt x="45" y="0"/>
                    </a:cubicBezTo>
                    <a:cubicBezTo>
                      <a:pt x="49" y="0"/>
                      <a:pt x="54" y="7"/>
                      <a:pt x="54" y="12"/>
                    </a:cubicBezTo>
                    <a:cubicBezTo>
                      <a:pt x="54" y="23"/>
                      <a:pt x="31" y="48"/>
                      <a:pt x="20" y="48"/>
                    </a:cubicBezTo>
                    <a:cubicBezTo>
                      <a:pt x="9" y="48"/>
                      <a:pt x="3" y="42"/>
                      <a:pt x="3" y="32"/>
                    </a:cubicBezTo>
                    <a:cubicBezTo>
                      <a:pt x="3" y="27"/>
                      <a:pt x="0" y="20"/>
                      <a:pt x="3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" name="Freeform 60"/>
              <p:cNvSpPr/>
              <p:nvPr/>
            </p:nvSpPr>
            <p:spPr bwMode="auto">
              <a:xfrm>
                <a:off x="8224076" y="3603805"/>
                <a:ext cx="287723" cy="583092"/>
              </a:xfrm>
              <a:custGeom>
                <a:avLst/>
                <a:gdLst>
                  <a:gd name="T0" fmla="*/ 21 w 252"/>
                  <a:gd name="T1" fmla="*/ 311 h 509"/>
                  <a:gd name="T2" fmla="*/ 36 w 252"/>
                  <a:gd name="T3" fmla="*/ 273 h 509"/>
                  <a:gd name="T4" fmla="*/ 42 w 252"/>
                  <a:gd name="T5" fmla="*/ 265 h 509"/>
                  <a:gd name="T6" fmla="*/ 26 w 252"/>
                  <a:gd name="T7" fmla="*/ 215 h 509"/>
                  <a:gd name="T8" fmla="*/ 12 w 252"/>
                  <a:gd name="T9" fmla="*/ 197 h 509"/>
                  <a:gd name="T10" fmla="*/ 13 w 252"/>
                  <a:gd name="T11" fmla="*/ 190 h 509"/>
                  <a:gd name="T12" fmla="*/ 13 w 252"/>
                  <a:gd name="T13" fmla="*/ 191 h 509"/>
                  <a:gd name="T14" fmla="*/ 21 w 252"/>
                  <a:gd name="T15" fmla="*/ 174 h 509"/>
                  <a:gd name="T16" fmla="*/ 15 w 252"/>
                  <a:gd name="T17" fmla="*/ 139 h 509"/>
                  <a:gd name="T18" fmla="*/ 0 w 252"/>
                  <a:gd name="T19" fmla="*/ 118 h 509"/>
                  <a:gd name="T20" fmla="*/ 12 w 252"/>
                  <a:gd name="T21" fmla="*/ 84 h 509"/>
                  <a:gd name="T22" fmla="*/ 31 w 252"/>
                  <a:gd name="T23" fmla="*/ 78 h 509"/>
                  <a:gd name="T24" fmla="*/ 76 w 252"/>
                  <a:gd name="T25" fmla="*/ 35 h 509"/>
                  <a:gd name="T26" fmla="*/ 81 w 252"/>
                  <a:gd name="T27" fmla="*/ 35 h 509"/>
                  <a:gd name="T28" fmla="*/ 85 w 252"/>
                  <a:gd name="T29" fmla="*/ 44 h 509"/>
                  <a:gd name="T30" fmla="*/ 89 w 252"/>
                  <a:gd name="T31" fmla="*/ 37 h 509"/>
                  <a:gd name="T32" fmla="*/ 89 w 252"/>
                  <a:gd name="T33" fmla="*/ 16 h 509"/>
                  <a:gd name="T34" fmla="*/ 109 w 252"/>
                  <a:gd name="T35" fmla="*/ 11 h 509"/>
                  <a:gd name="T36" fmla="*/ 134 w 252"/>
                  <a:gd name="T37" fmla="*/ 11 h 509"/>
                  <a:gd name="T38" fmla="*/ 164 w 252"/>
                  <a:gd name="T39" fmla="*/ 0 h 509"/>
                  <a:gd name="T40" fmla="*/ 196 w 252"/>
                  <a:gd name="T41" fmla="*/ 9 h 509"/>
                  <a:gd name="T42" fmla="*/ 223 w 252"/>
                  <a:gd name="T43" fmla="*/ 40 h 509"/>
                  <a:gd name="T44" fmla="*/ 171 w 252"/>
                  <a:gd name="T45" fmla="*/ 104 h 509"/>
                  <a:gd name="T46" fmla="*/ 178 w 252"/>
                  <a:gd name="T47" fmla="*/ 116 h 509"/>
                  <a:gd name="T48" fmla="*/ 221 w 252"/>
                  <a:gd name="T49" fmla="*/ 168 h 509"/>
                  <a:gd name="T50" fmla="*/ 252 w 252"/>
                  <a:gd name="T51" fmla="*/ 242 h 509"/>
                  <a:gd name="T52" fmla="*/ 243 w 252"/>
                  <a:gd name="T53" fmla="*/ 281 h 509"/>
                  <a:gd name="T54" fmla="*/ 196 w 252"/>
                  <a:gd name="T55" fmla="*/ 307 h 509"/>
                  <a:gd name="T56" fmla="*/ 180 w 252"/>
                  <a:gd name="T57" fmla="*/ 324 h 509"/>
                  <a:gd name="T58" fmla="*/ 178 w 252"/>
                  <a:gd name="T59" fmla="*/ 317 h 509"/>
                  <a:gd name="T60" fmla="*/ 178 w 252"/>
                  <a:gd name="T61" fmla="*/ 326 h 509"/>
                  <a:gd name="T62" fmla="*/ 159 w 252"/>
                  <a:gd name="T63" fmla="*/ 346 h 509"/>
                  <a:gd name="T64" fmla="*/ 153 w 252"/>
                  <a:gd name="T65" fmla="*/ 330 h 509"/>
                  <a:gd name="T66" fmla="*/ 156 w 252"/>
                  <a:gd name="T67" fmla="*/ 319 h 509"/>
                  <a:gd name="T68" fmla="*/ 151 w 252"/>
                  <a:gd name="T69" fmla="*/ 307 h 509"/>
                  <a:gd name="T70" fmla="*/ 125 w 252"/>
                  <a:gd name="T71" fmla="*/ 291 h 509"/>
                  <a:gd name="T72" fmla="*/ 107 w 252"/>
                  <a:gd name="T73" fmla="*/ 269 h 509"/>
                  <a:gd name="T74" fmla="*/ 74 w 252"/>
                  <a:gd name="T75" fmla="*/ 254 h 509"/>
                  <a:gd name="T76" fmla="*/ 70 w 252"/>
                  <a:gd name="T77" fmla="*/ 243 h 509"/>
                  <a:gd name="T78" fmla="*/ 50 w 252"/>
                  <a:gd name="T79" fmla="*/ 233 h 509"/>
                  <a:gd name="T80" fmla="*/ 46 w 252"/>
                  <a:gd name="T81" fmla="*/ 242 h 509"/>
                  <a:gd name="T82" fmla="*/ 49 w 252"/>
                  <a:gd name="T83" fmla="*/ 257 h 509"/>
                  <a:gd name="T84" fmla="*/ 27 w 252"/>
                  <a:gd name="T85" fmla="*/ 308 h 509"/>
                  <a:gd name="T86" fmla="*/ 53 w 252"/>
                  <a:gd name="T87" fmla="*/ 347 h 509"/>
                  <a:gd name="T88" fmla="*/ 51 w 252"/>
                  <a:gd name="T89" fmla="*/ 347 h 509"/>
                  <a:gd name="T90" fmla="*/ 60 w 252"/>
                  <a:gd name="T91" fmla="*/ 372 h 509"/>
                  <a:gd name="T92" fmla="*/ 125 w 252"/>
                  <a:gd name="T93" fmla="*/ 438 h 509"/>
                  <a:gd name="T94" fmla="*/ 122 w 252"/>
                  <a:gd name="T95" fmla="*/ 453 h 509"/>
                  <a:gd name="T96" fmla="*/ 137 w 252"/>
                  <a:gd name="T97" fmla="*/ 482 h 509"/>
                  <a:gd name="T98" fmla="*/ 143 w 252"/>
                  <a:gd name="T99" fmla="*/ 505 h 509"/>
                  <a:gd name="T100" fmla="*/ 134 w 252"/>
                  <a:gd name="T101" fmla="*/ 506 h 509"/>
                  <a:gd name="T102" fmla="*/ 128 w 252"/>
                  <a:gd name="T103" fmla="*/ 509 h 509"/>
                  <a:gd name="T104" fmla="*/ 115 w 252"/>
                  <a:gd name="T105" fmla="*/ 502 h 509"/>
                  <a:gd name="T106" fmla="*/ 62 w 252"/>
                  <a:gd name="T107" fmla="*/ 444 h 509"/>
                  <a:gd name="T108" fmla="*/ 46 w 252"/>
                  <a:gd name="T109" fmla="*/ 386 h 509"/>
                  <a:gd name="T110" fmla="*/ 23 w 252"/>
                  <a:gd name="T111" fmla="*/ 346 h 509"/>
                  <a:gd name="T112" fmla="*/ 13 w 252"/>
                  <a:gd name="T113" fmla="*/ 346 h 509"/>
                  <a:gd name="T114" fmla="*/ 13 w 252"/>
                  <a:gd name="T115" fmla="*/ 341 h 509"/>
                  <a:gd name="T116" fmla="*/ 17 w 252"/>
                  <a:gd name="T117" fmla="*/ 311 h 509"/>
                  <a:gd name="T118" fmla="*/ 19 w 252"/>
                  <a:gd name="T119" fmla="*/ 311 h 509"/>
                  <a:gd name="T120" fmla="*/ 21 w 252"/>
                  <a:gd name="T121" fmla="*/ 311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2" h="509">
                    <a:moveTo>
                      <a:pt x="21" y="311"/>
                    </a:moveTo>
                    <a:cubicBezTo>
                      <a:pt x="27" y="297"/>
                      <a:pt x="29" y="289"/>
                      <a:pt x="36" y="273"/>
                    </a:cubicBezTo>
                    <a:cubicBezTo>
                      <a:pt x="37" y="271"/>
                      <a:pt x="42" y="269"/>
                      <a:pt x="42" y="265"/>
                    </a:cubicBezTo>
                    <a:cubicBezTo>
                      <a:pt x="42" y="258"/>
                      <a:pt x="31" y="221"/>
                      <a:pt x="26" y="215"/>
                    </a:cubicBezTo>
                    <a:cubicBezTo>
                      <a:pt x="21" y="210"/>
                      <a:pt x="12" y="206"/>
                      <a:pt x="12" y="197"/>
                    </a:cubicBezTo>
                    <a:cubicBezTo>
                      <a:pt x="12" y="195"/>
                      <a:pt x="13" y="192"/>
                      <a:pt x="13" y="190"/>
                    </a:cubicBezTo>
                    <a:cubicBezTo>
                      <a:pt x="13" y="191"/>
                      <a:pt x="13" y="191"/>
                      <a:pt x="13" y="191"/>
                    </a:cubicBezTo>
                    <a:cubicBezTo>
                      <a:pt x="15" y="189"/>
                      <a:pt x="21" y="180"/>
                      <a:pt x="21" y="174"/>
                    </a:cubicBezTo>
                    <a:cubicBezTo>
                      <a:pt x="21" y="165"/>
                      <a:pt x="20" y="148"/>
                      <a:pt x="15" y="139"/>
                    </a:cubicBezTo>
                    <a:cubicBezTo>
                      <a:pt x="10" y="132"/>
                      <a:pt x="0" y="132"/>
                      <a:pt x="0" y="118"/>
                    </a:cubicBezTo>
                    <a:cubicBezTo>
                      <a:pt x="0" y="103"/>
                      <a:pt x="5" y="92"/>
                      <a:pt x="12" y="84"/>
                    </a:cubicBezTo>
                    <a:cubicBezTo>
                      <a:pt x="16" y="80"/>
                      <a:pt x="25" y="82"/>
                      <a:pt x="31" y="78"/>
                    </a:cubicBezTo>
                    <a:cubicBezTo>
                      <a:pt x="50" y="65"/>
                      <a:pt x="61" y="59"/>
                      <a:pt x="76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41"/>
                      <a:pt x="84" y="44"/>
                      <a:pt x="85" y="44"/>
                    </a:cubicBezTo>
                    <a:cubicBezTo>
                      <a:pt x="87" y="44"/>
                      <a:pt x="89" y="39"/>
                      <a:pt x="89" y="37"/>
                    </a:cubicBezTo>
                    <a:cubicBezTo>
                      <a:pt x="89" y="29"/>
                      <a:pt x="89" y="24"/>
                      <a:pt x="89" y="16"/>
                    </a:cubicBezTo>
                    <a:cubicBezTo>
                      <a:pt x="89" y="16"/>
                      <a:pt x="106" y="10"/>
                      <a:pt x="109" y="11"/>
                    </a:cubicBezTo>
                    <a:cubicBezTo>
                      <a:pt x="134" y="11"/>
                      <a:pt x="134" y="11"/>
                      <a:pt x="134" y="11"/>
                    </a:cubicBezTo>
                    <a:cubicBezTo>
                      <a:pt x="144" y="17"/>
                      <a:pt x="153" y="0"/>
                      <a:pt x="164" y="0"/>
                    </a:cubicBezTo>
                    <a:cubicBezTo>
                      <a:pt x="176" y="0"/>
                      <a:pt x="184" y="9"/>
                      <a:pt x="196" y="9"/>
                    </a:cubicBezTo>
                    <a:cubicBezTo>
                      <a:pt x="196" y="29"/>
                      <a:pt x="212" y="36"/>
                      <a:pt x="223" y="40"/>
                    </a:cubicBezTo>
                    <a:cubicBezTo>
                      <a:pt x="208" y="64"/>
                      <a:pt x="171" y="70"/>
                      <a:pt x="171" y="104"/>
                    </a:cubicBezTo>
                    <a:cubicBezTo>
                      <a:pt x="171" y="111"/>
                      <a:pt x="175" y="113"/>
                      <a:pt x="178" y="116"/>
                    </a:cubicBezTo>
                    <a:cubicBezTo>
                      <a:pt x="195" y="134"/>
                      <a:pt x="203" y="155"/>
                      <a:pt x="221" y="168"/>
                    </a:cubicBezTo>
                    <a:cubicBezTo>
                      <a:pt x="240" y="180"/>
                      <a:pt x="252" y="215"/>
                      <a:pt x="252" y="242"/>
                    </a:cubicBezTo>
                    <a:cubicBezTo>
                      <a:pt x="252" y="260"/>
                      <a:pt x="243" y="267"/>
                      <a:pt x="243" y="281"/>
                    </a:cubicBezTo>
                    <a:cubicBezTo>
                      <a:pt x="218" y="288"/>
                      <a:pt x="216" y="296"/>
                      <a:pt x="196" y="307"/>
                    </a:cubicBezTo>
                    <a:cubicBezTo>
                      <a:pt x="187" y="312"/>
                      <a:pt x="189" y="324"/>
                      <a:pt x="180" y="324"/>
                    </a:cubicBezTo>
                    <a:cubicBezTo>
                      <a:pt x="178" y="324"/>
                      <a:pt x="178" y="320"/>
                      <a:pt x="178" y="317"/>
                    </a:cubicBezTo>
                    <a:cubicBezTo>
                      <a:pt x="178" y="322"/>
                      <a:pt x="178" y="325"/>
                      <a:pt x="178" y="326"/>
                    </a:cubicBezTo>
                    <a:cubicBezTo>
                      <a:pt x="178" y="334"/>
                      <a:pt x="162" y="346"/>
                      <a:pt x="159" y="346"/>
                    </a:cubicBezTo>
                    <a:cubicBezTo>
                      <a:pt x="156" y="346"/>
                      <a:pt x="153" y="335"/>
                      <a:pt x="153" y="330"/>
                    </a:cubicBezTo>
                    <a:cubicBezTo>
                      <a:pt x="153" y="324"/>
                      <a:pt x="153" y="320"/>
                      <a:pt x="156" y="319"/>
                    </a:cubicBezTo>
                    <a:cubicBezTo>
                      <a:pt x="153" y="317"/>
                      <a:pt x="152" y="311"/>
                      <a:pt x="151" y="307"/>
                    </a:cubicBezTo>
                    <a:cubicBezTo>
                      <a:pt x="140" y="307"/>
                      <a:pt x="125" y="303"/>
                      <a:pt x="125" y="291"/>
                    </a:cubicBezTo>
                    <a:cubicBezTo>
                      <a:pt x="108" y="291"/>
                      <a:pt x="116" y="279"/>
                      <a:pt x="107" y="269"/>
                    </a:cubicBezTo>
                    <a:cubicBezTo>
                      <a:pt x="97" y="258"/>
                      <a:pt x="86" y="258"/>
                      <a:pt x="74" y="254"/>
                    </a:cubicBezTo>
                    <a:cubicBezTo>
                      <a:pt x="72" y="254"/>
                      <a:pt x="70" y="243"/>
                      <a:pt x="70" y="243"/>
                    </a:cubicBezTo>
                    <a:cubicBezTo>
                      <a:pt x="68" y="234"/>
                      <a:pt x="59" y="233"/>
                      <a:pt x="50" y="233"/>
                    </a:cubicBezTo>
                    <a:cubicBezTo>
                      <a:pt x="44" y="233"/>
                      <a:pt x="46" y="238"/>
                      <a:pt x="46" y="242"/>
                    </a:cubicBezTo>
                    <a:cubicBezTo>
                      <a:pt x="46" y="249"/>
                      <a:pt x="49" y="250"/>
                      <a:pt x="49" y="257"/>
                    </a:cubicBezTo>
                    <a:cubicBezTo>
                      <a:pt x="49" y="281"/>
                      <a:pt x="27" y="287"/>
                      <a:pt x="27" y="308"/>
                    </a:cubicBezTo>
                    <a:cubicBezTo>
                      <a:pt x="27" y="333"/>
                      <a:pt x="53" y="324"/>
                      <a:pt x="53" y="347"/>
                    </a:cubicBezTo>
                    <a:cubicBezTo>
                      <a:pt x="51" y="347"/>
                      <a:pt x="51" y="347"/>
                      <a:pt x="51" y="347"/>
                    </a:cubicBezTo>
                    <a:cubicBezTo>
                      <a:pt x="54" y="352"/>
                      <a:pt x="55" y="366"/>
                      <a:pt x="60" y="372"/>
                    </a:cubicBezTo>
                    <a:cubicBezTo>
                      <a:pt x="81" y="393"/>
                      <a:pt x="125" y="398"/>
                      <a:pt x="125" y="438"/>
                    </a:cubicBezTo>
                    <a:cubicBezTo>
                      <a:pt x="125" y="446"/>
                      <a:pt x="122" y="446"/>
                      <a:pt x="122" y="453"/>
                    </a:cubicBezTo>
                    <a:cubicBezTo>
                      <a:pt x="122" y="467"/>
                      <a:pt x="134" y="472"/>
                      <a:pt x="137" y="482"/>
                    </a:cubicBezTo>
                    <a:cubicBezTo>
                      <a:pt x="140" y="492"/>
                      <a:pt x="140" y="496"/>
                      <a:pt x="143" y="505"/>
                    </a:cubicBezTo>
                    <a:cubicBezTo>
                      <a:pt x="137" y="506"/>
                      <a:pt x="137" y="506"/>
                      <a:pt x="134" y="506"/>
                    </a:cubicBezTo>
                    <a:cubicBezTo>
                      <a:pt x="131" y="506"/>
                      <a:pt x="131" y="509"/>
                      <a:pt x="128" y="509"/>
                    </a:cubicBezTo>
                    <a:cubicBezTo>
                      <a:pt x="121" y="509"/>
                      <a:pt x="120" y="503"/>
                      <a:pt x="115" y="502"/>
                    </a:cubicBezTo>
                    <a:cubicBezTo>
                      <a:pt x="92" y="494"/>
                      <a:pt x="71" y="470"/>
                      <a:pt x="62" y="444"/>
                    </a:cubicBezTo>
                    <a:cubicBezTo>
                      <a:pt x="56" y="421"/>
                      <a:pt x="54" y="404"/>
                      <a:pt x="46" y="386"/>
                    </a:cubicBezTo>
                    <a:cubicBezTo>
                      <a:pt x="40" y="374"/>
                      <a:pt x="35" y="346"/>
                      <a:pt x="23" y="346"/>
                    </a:cubicBezTo>
                    <a:cubicBezTo>
                      <a:pt x="15" y="346"/>
                      <a:pt x="20" y="351"/>
                      <a:pt x="13" y="346"/>
                    </a:cubicBezTo>
                    <a:cubicBezTo>
                      <a:pt x="12" y="346"/>
                      <a:pt x="13" y="343"/>
                      <a:pt x="13" y="341"/>
                    </a:cubicBezTo>
                    <a:cubicBezTo>
                      <a:pt x="13" y="330"/>
                      <a:pt x="15" y="322"/>
                      <a:pt x="17" y="311"/>
                    </a:cubicBezTo>
                    <a:cubicBezTo>
                      <a:pt x="19" y="311"/>
                      <a:pt x="19" y="311"/>
                      <a:pt x="19" y="311"/>
                    </a:cubicBezTo>
                    <a:lnTo>
                      <a:pt x="21" y="31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" name="Freeform 61"/>
              <p:cNvSpPr/>
              <p:nvPr/>
            </p:nvSpPr>
            <p:spPr bwMode="auto">
              <a:xfrm>
                <a:off x="8409259" y="4258827"/>
                <a:ext cx="41322" cy="41321"/>
              </a:xfrm>
              <a:custGeom>
                <a:avLst/>
                <a:gdLst>
                  <a:gd name="T0" fmla="*/ 21 w 36"/>
                  <a:gd name="T1" fmla="*/ 30 h 35"/>
                  <a:gd name="T2" fmla="*/ 16 w 36"/>
                  <a:gd name="T3" fmla="*/ 19 h 35"/>
                  <a:gd name="T4" fmla="*/ 0 w 36"/>
                  <a:gd name="T5" fmla="*/ 11 h 35"/>
                  <a:gd name="T6" fmla="*/ 16 w 36"/>
                  <a:gd name="T7" fmla="*/ 0 h 35"/>
                  <a:gd name="T8" fmla="*/ 35 w 36"/>
                  <a:gd name="T9" fmla="*/ 27 h 35"/>
                  <a:gd name="T10" fmla="*/ 36 w 36"/>
                  <a:gd name="T11" fmla="*/ 35 h 35"/>
                  <a:gd name="T12" fmla="*/ 31 w 36"/>
                  <a:gd name="T13" fmla="*/ 35 h 35"/>
                  <a:gd name="T14" fmla="*/ 21 w 36"/>
                  <a:gd name="T15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5">
                    <a:moveTo>
                      <a:pt x="21" y="30"/>
                    </a:moveTo>
                    <a:cubicBezTo>
                      <a:pt x="19" y="30"/>
                      <a:pt x="16" y="22"/>
                      <a:pt x="16" y="19"/>
                    </a:cubicBezTo>
                    <a:cubicBezTo>
                      <a:pt x="13" y="13"/>
                      <a:pt x="0" y="17"/>
                      <a:pt x="0" y="11"/>
                    </a:cubicBezTo>
                    <a:cubicBezTo>
                      <a:pt x="0" y="6"/>
                      <a:pt x="11" y="1"/>
                      <a:pt x="16" y="0"/>
                    </a:cubicBezTo>
                    <a:cubicBezTo>
                      <a:pt x="20" y="12"/>
                      <a:pt x="25" y="27"/>
                      <a:pt x="35" y="27"/>
                    </a:cubicBezTo>
                    <a:cubicBezTo>
                      <a:pt x="35" y="30"/>
                      <a:pt x="35" y="33"/>
                      <a:pt x="36" y="35"/>
                    </a:cubicBezTo>
                    <a:cubicBezTo>
                      <a:pt x="34" y="35"/>
                      <a:pt x="32" y="35"/>
                      <a:pt x="31" y="35"/>
                    </a:cubicBezTo>
                    <a:cubicBezTo>
                      <a:pt x="26" y="35"/>
                      <a:pt x="24" y="30"/>
                      <a:pt x="21" y="3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" name="Freeform 62"/>
              <p:cNvSpPr/>
              <p:nvPr/>
            </p:nvSpPr>
            <p:spPr bwMode="auto">
              <a:xfrm>
                <a:off x="8470477" y="4289435"/>
                <a:ext cx="16835" cy="15304"/>
              </a:xfrm>
              <a:custGeom>
                <a:avLst/>
                <a:gdLst>
                  <a:gd name="T0" fmla="*/ 1 w 15"/>
                  <a:gd name="T1" fmla="*/ 0 h 14"/>
                  <a:gd name="T2" fmla="*/ 8 w 15"/>
                  <a:gd name="T3" fmla="*/ 0 h 14"/>
                  <a:gd name="T4" fmla="*/ 15 w 15"/>
                  <a:gd name="T5" fmla="*/ 4 h 14"/>
                  <a:gd name="T6" fmla="*/ 7 w 15"/>
                  <a:gd name="T7" fmla="*/ 14 h 14"/>
                  <a:gd name="T8" fmla="*/ 1 w 15"/>
                  <a:gd name="T9" fmla="*/ 4 h 14"/>
                  <a:gd name="T10" fmla="*/ 1 w 15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1" y="0"/>
                    </a:moveTo>
                    <a:cubicBezTo>
                      <a:pt x="3" y="0"/>
                      <a:pt x="6" y="0"/>
                      <a:pt x="8" y="0"/>
                    </a:cubicBezTo>
                    <a:cubicBezTo>
                      <a:pt x="11" y="0"/>
                      <a:pt x="13" y="4"/>
                      <a:pt x="15" y="4"/>
                    </a:cubicBezTo>
                    <a:cubicBezTo>
                      <a:pt x="15" y="9"/>
                      <a:pt x="12" y="14"/>
                      <a:pt x="7" y="14"/>
                    </a:cubicBezTo>
                    <a:cubicBezTo>
                      <a:pt x="2" y="14"/>
                      <a:pt x="1" y="8"/>
                      <a:pt x="1" y="4"/>
                    </a:cubicBezTo>
                    <a:cubicBezTo>
                      <a:pt x="1" y="4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Freeform 63"/>
              <p:cNvSpPr/>
              <p:nvPr/>
            </p:nvSpPr>
            <p:spPr bwMode="auto">
              <a:xfrm>
                <a:off x="8251624" y="4249644"/>
                <a:ext cx="16835" cy="26017"/>
              </a:xfrm>
              <a:custGeom>
                <a:avLst/>
                <a:gdLst>
                  <a:gd name="T0" fmla="*/ 3 w 14"/>
                  <a:gd name="T1" fmla="*/ 0 h 23"/>
                  <a:gd name="T2" fmla="*/ 13 w 14"/>
                  <a:gd name="T3" fmla="*/ 23 h 23"/>
                  <a:gd name="T4" fmla="*/ 0 w 14"/>
                  <a:gd name="T5" fmla="*/ 4 h 23"/>
                  <a:gd name="T6" fmla="*/ 0 w 14"/>
                  <a:gd name="T7" fmla="*/ 0 h 23"/>
                  <a:gd name="T8" fmla="*/ 6 w 14"/>
                  <a:gd name="T9" fmla="*/ 0 h 23"/>
                  <a:gd name="T10" fmla="*/ 6 w 14"/>
                  <a:gd name="T11" fmla="*/ 4 h 23"/>
                  <a:gd name="T12" fmla="*/ 3 w 14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3">
                    <a:moveTo>
                      <a:pt x="3" y="0"/>
                    </a:moveTo>
                    <a:cubicBezTo>
                      <a:pt x="9" y="8"/>
                      <a:pt x="14" y="13"/>
                      <a:pt x="13" y="23"/>
                    </a:cubicBezTo>
                    <a:cubicBezTo>
                      <a:pt x="9" y="22"/>
                      <a:pt x="0" y="9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4"/>
                      <a:pt x="6" y="4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" name="Freeform 64"/>
              <p:cNvSpPr/>
              <p:nvPr/>
            </p:nvSpPr>
            <p:spPr bwMode="auto">
              <a:xfrm>
                <a:off x="8219485" y="4194549"/>
                <a:ext cx="24487" cy="21426"/>
              </a:xfrm>
              <a:custGeom>
                <a:avLst/>
                <a:gdLst>
                  <a:gd name="T0" fmla="*/ 4 w 21"/>
                  <a:gd name="T1" fmla="*/ 0 h 19"/>
                  <a:gd name="T2" fmla="*/ 15 w 21"/>
                  <a:gd name="T3" fmla="*/ 19 h 19"/>
                  <a:gd name="T4" fmla="*/ 1 w 21"/>
                  <a:gd name="T5" fmla="*/ 2 h 19"/>
                  <a:gd name="T6" fmla="*/ 0 w 21"/>
                  <a:gd name="T7" fmla="*/ 2 h 19"/>
                  <a:gd name="T8" fmla="*/ 4 w 2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9">
                    <a:moveTo>
                      <a:pt x="4" y="0"/>
                    </a:moveTo>
                    <a:cubicBezTo>
                      <a:pt x="9" y="3"/>
                      <a:pt x="21" y="19"/>
                      <a:pt x="15" y="19"/>
                    </a:cubicBezTo>
                    <a:cubicBezTo>
                      <a:pt x="12" y="19"/>
                      <a:pt x="2" y="6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Freeform 65"/>
              <p:cNvSpPr/>
              <p:nvPr/>
            </p:nvSpPr>
            <p:spPr bwMode="auto">
              <a:xfrm>
                <a:off x="9012252" y="3306903"/>
                <a:ext cx="56626" cy="76521"/>
              </a:xfrm>
              <a:custGeom>
                <a:avLst/>
                <a:gdLst>
                  <a:gd name="T0" fmla="*/ 19 w 50"/>
                  <a:gd name="T1" fmla="*/ 40 h 68"/>
                  <a:gd name="T2" fmla="*/ 22 w 50"/>
                  <a:gd name="T3" fmla="*/ 29 h 68"/>
                  <a:gd name="T4" fmla="*/ 16 w 50"/>
                  <a:gd name="T5" fmla="*/ 18 h 68"/>
                  <a:gd name="T6" fmla="*/ 16 w 50"/>
                  <a:gd name="T7" fmla="*/ 25 h 68"/>
                  <a:gd name="T8" fmla="*/ 7 w 50"/>
                  <a:gd name="T9" fmla="*/ 29 h 68"/>
                  <a:gd name="T10" fmla="*/ 0 w 50"/>
                  <a:gd name="T11" fmla="*/ 20 h 68"/>
                  <a:gd name="T12" fmla="*/ 23 w 50"/>
                  <a:gd name="T13" fmla="*/ 0 h 68"/>
                  <a:gd name="T14" fmla="*/ 43 w 50"/>
                  <a:gd name="T15" fmla="*/ 6 h 68"/>
                  <a:gd name="T16" fmla="*/ 44 w 50"/>
                  <a:gd name="T17" fmla="*/ 14 h 68"/>
                  <a:gd name="T18" fmla="*/ 50 w 50"/>
                  <a:gd name="T19" fmla="*/ 21 h 68"/>
                  <a:gd name="T20" fmla="*/ 50 w 50"/>
                  <a:gd name="T21" fmla="*/ 29 h 68"/>
                  <a:gd name="T22" fmla="*/ 44 w 50"/>
                  <a:gd name="T23" fmla="*/ 29 h 68"/>
                  <a:gd name="T24" fmla="*/ 25 w 50"/>
                  <a:gd name="T25" fmla="*/ 68 h 68"/>
                  <a:gd name="T26" fmla="*/ 22 w 50"/>
                  <a:gd name="T27" fmla="*/ 60 h 68"/>
                  <a:gd name="T28" fmla="*/ 22 w 50"/>
                  <a:gd name="T29" fmla="*/ 65 h 68"/>
                  <a:gd name="T30" fmla="*/ 12 w 50"/>
                  <a:gd name="T31" fmla="*/ 53 h 68"/>
                  <a:gd name="T32" fmla="*/ 19 w 50"/>
                  <a:gd name="T33" fmla="*/ 4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68">
                    <a:moveTo>
                      <a:pt x="19" y="40"/>
                    </a:moveTo>
                    <a:cubicBezTo>
                      <a:pt x="22" y="29"/>
                      <a:pt x="22" y="29"/>
                      <a:pt x="22" y="29"/>
                    </a:cubicBezTo>
                    <a:cubicBezTo>
                      <a:pt x="18" y="27"/>
                      <a:pt x="17" y="22"/>
                      <a:pt x="16" y="18"/>
                    </a:cubicBezTo>
                    <a:cubicBezTo>
                      <a:pt x="16" y="21"/>
                      <a:pt x="15" y="23"/>
                      <a:pt x="16" y="25"/>
                    </a:cubicBezTo>
                    <a:cubicBezTo>
                      <a:pt x="13" y="25"/>
                      <a:pt x="10" y="29"/>
                      <a:pt x="7" y="29"/>
                    </a:cubicBezTo>
                    <a:cubicBezTo>
                      <a:pt x="4" y="29"/>
                      <a:pt x="0" y="24"/>
                      <a:pt x="0" y="20"/>
                    </a:cubicBezTo>
                    <a:cubicBezTo>
                      <a:pt x="0" y="15"/>
                      <a:pt x="21" y="0"/>
                      <a:pt x="23" y="0"/>
                    </a:cubicBezTo>
                    <a:cubicBezTo>
                      <a:pt x="29" y="0"/>
                      <a:pt x="34" y="6"/>
                      <a:pt x="43" y="6"/>
                    </a:cubicBezTo>
                    <a:cubicBezTo>
                      <a:pt x="43" y="9"/>
                      <a:pt x="41" y="14"/>
                      <a:pt x="44" y="14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0" y="23"/>
                      <a:pt x="49" y="26"/>
                      <a:pt x="50" y="29"/>
                    </a:cubicBezTo>
                    <a:cubicBezTo>
                      <a:pt x="48" y="29"/>
                      <a:pt x="46" y="30"/>
                      <a:pt x="44" y="29"/>
                    </a:cubicBezTo>
                    <a:cubicBezTo>
                      <a:pt x="41" y="43"/>
                      <a:pt x="35" y="68"/>
                      <a:pt x="25" y="68"/>
                    </a:cubicBezTo>
                    <a:cubicBezTo>
                      <a:pt x="22" y="68"/>
                      <a:pt x="22" y="63"/>
                      <a:pt x="22" y="60"/>
                    </a:cubicBezTo>
                    <a:cubicBezTo>
                      <a:pt x="22" y="65"/>
                      <a:pt x="22" y="65"/>
                      <a:pt x="22" y="65"/>
                    </a:cubicBezTo>
                    <a:cubicBezTo>
                      <a:pt x="16" y="65"/>
                      <a:pt x="12" y="56"/>
                      <a:pt x="12" y="53"/>
                    </a:cubicBezTo>
                    <a:cubicBezTo>
                      <a:pt x="12" y="51"/>
                      <a:pt x="19" y="40"/>
                      <a:pt x="19" y="4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" name="Freeform 66"/>
              <p:cNvSpPr/>
              <p:nvPr/>
            </p:nvSpPr>
            <p:spPr bwMode="auto">
              <a:xfrm>
                <a:off x="9079591" y="3288538"/>
                <a:ext cx="64278" cy="47443"/>
              </a:xfrm>
              <a:custGeom>
                <a:avLst/>
                <a:gdLst>
                  <a:gd name="T0" fmla="*/ 40 w 57"/>
                  <a:gd name="T1" fmla="*/ 28 h 42"/>
                  <a:gd name="T2" fmla="*/ 29 w 57"/>
                  <a:gd name="T3" fmla="*/ 22 h 42"/>
                  <a:gd name="T4" fmla="*/ 10 w 57"/>
                  <a:gd name="T5" fmla="*/ 42 h 42"/>
                  <a:gd name="T6" fmla="*/ 6 w 57"/>
                  <a:gd name="T7" fmla="*/ 30 h 42"/>
                  <a:gd name="T8" fmla="*/ 0 w 57"/>
                  <a:gd name="T9" fmla="*/ 22 h 42"/>
                  <a:gd name="T10" fmla="*/ 14 w 57"/>
                  <a:gd name="T11" fmla="*/ 10 h 42"/>
                  <a:gd name="T12" fmla="*/ 40 w 57"/>
                  <a:gd name="T13" fmla="*/ 0 h 42"/>
                  <a:gd name="T14" fmla="*/ 40 w 57"/>
                  <a:gd name="T15" fmla="*/ 2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42">
                    <a:moveTo>
                      <a:pt x="40" y="28"/>
                    </a:moveTo>
                    <a:cubicBezTo>
                      <a:pt x="34" y="28"/>
                      <a:pt x="31" y="23"/>
                      <a:pt x="29" y="22"/>
                    </a:cubicBezTo>
                    <a:cubicBezTo>
                      <a:pt x="22" y="30"/>
                      <a:pt x="20" y="42"/>
                      <a:pt x="10" y="42"/>
                    </a:cubicBezTo>
                    <a:cubicBezTo>
                      <a:pt x="7" y="42"/>
                      <a:pt x="5" y="34"/>
                      <a:pt x="6" y="30"/>
                    </a:cubicBezTo>
                    <a:cubicBezTo>
                      <a:pt x="1" y="27"/>
                      <a:pt x="0" y="26"/>
                      <a:pt x="0" y="22"/>
                    </a:cubicBezTo>
                    <a:cubicBezTo>
                      <a:pt x="0" y="22"/>
                      <a:pt x="14" y="10"/>
                      <a:pt x="14" y="10"/>
                    </a:cubicBezTo>
                    <a:cubicBezTo>
                      <a:pt x="27" y="14"/>
                      <a:pt x="29" y="0"/>
                      <a:pt x="40" y="0"/>
                    </a:cubicBezTo>
                    <a:cubicBezTo>
                      <a:pt x="57" y="0"/>
                      <a:pt x="48" y="28"/>
                      <a:pt x="40" y="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7" name="Freeform 67"/>
              <p:cNvSpPr/>
              <p:nvPr/>
            </p:nvSpPr>
            <p:spPr bwMode="auto">
              <a:xfrm>
                <a:off x="9044391" y="3080400"/>
                <a:ext cx="275479" cy="235685"/>
              </a:xfrm>
              <a:custGeom>
                <a:avLst/>
                <a:gdLst>
                  <a:gd name="T0" fmla="*/ 94 w 241"/>
                  <a:gd name="T1" fmla="*/ 199 h 207"/>
                  <a:gd name="T2" fmla="*/ 94 w 241"/>
                  <a:gd name="T3" fmla="*/ 192 h 207"/>
                  <a:gd name="T4" fmla="*/ 97 w 241"/>
                  <a:gd name="T5" fmla="*/ 179 h 207"/>
                  <a:gd name="T6" fmla="*/ 74 w 241"/>
                  <a:gd name="T7" fmla="*/ 172 h 207"/>
                  <a:gd name="T8" fmla="*/ 66 w 241"/>
                  <a:gd name="T9" fmla="*/ 178 h 207"/>
                  <a:gd name="T10" fmla="*/ 50 w 241"/>
                  <a:gd name="T11" fmla="*/ 181 h 207"/>
                  <a:gd name="T12" fmla="*/ 10 w 241"/>
                  <a:gd name="T13" fmla="*/ 192 h 207"/>
                  <a:gd name="T14" fmla="*/ 0 w 241"/>
                  <a:gd name="T15" fmla="*/ 189 h 207"/>
                  <a:gd name="T16" fmla="*/ 10 w 241"/>
                  <a:gd name="T17" fmla="*/ 183 h 207"/>
                  <a:gd name="T18" fmla="*/ 52 w 241"/>
                  <a:gd name="T19" fmla="*/ 152 h 207"/>
                  <a:gd name="T20" fmla="*/ 99 w 241"/>
                  <a:gd name="T21" fmla="*/ 152 h 207"/>
                  <a:gd name="T22" fmla="*/ 123 w 241"/>
                  <a:gd name="T23" fmla="*/ 127 h 207"/>
                  <a:gd name="T24" fmla="*/ 136 w 241"/>
                  <a:gd name="T25" fmla="*/ 107 h 207"/>
                  <a:gd name="T26" fmla="*/ 132 w 241"/>
                  <a:gd name="T27" fmla="*/ 116 h 207"/>
                  <a:gd name="T28" fmla="*/ 136 w 241"/>
                  <a:gd name="T29" fmla="*/ 120 h 207"/>
                  <a:gd name="T30" fmla="*/ 158 w 241"/>
                  <a:gd name="T31" fmla="*/ 109 h 207"/>
                  <a:gd name="T32" fmla="*/ 200 w 241"/>
                  <a:gd name="T33" fmla="*/ 45 h 207"/>
                  <a:gd name="T34" fmla="*/ 197 w 241"/>
                  <a:gd name="T35" fmla="*/ 35 h 207"/>
                  <a:gd name="T36" fmla="*/ 214 w 241"/>
                  <a:gd name="T37" fmla="*/ 6 h 207"/>
                  <a:gd name="T38" fmla="*/ 224 w 241"/>
                  <a:gd name="T39" fmla="*/ 8 h 207"/>
                  <a:gd name="T40" fmla="*/ 222 w 241"/>
                  <a:gd name="T41" fmla="*/ 7 h 207"/>
                  <a:gd name="T42" fmla="*/ 220 w 241"/>
                  <a:gd name="T43" fmla="*/ 0 h 207"/>
                  <a:gd name="T44" fmla="*/ 229 w 241"/>
                  <a:gd name="T45" fmla="*/ 4 h 207"/>
                  <a:gd name="T46" fmla="*/ 231 w 241"/>
                  <a:gd name="T47" fmla="*/ 20 h 207"/>
                  <a:gd name="T48" fmla="*/ 241 w 241"/>
                  <a:gd name="T49" fmla="*/ 48 h 207"/>
                  <a:gd name="T50" fmla="*/ 231 w 241"/>
                  <a:gd name="T51" fmla="*/ 72 h 207"/>
                  <a:gd name="T52" fmla="*/ 231 w 241"/>
                  <a:gd name="T53" fmla="*/ 77 h 207"/>
                  <a:gd name="T54" fmla="*/ 224 w 241"/>
                  <a:gd name="T55" fmla="*/ 79 h 207"/>
                  <a:gd name="T56" fmla="*/ 219 w 241"/>
                  <a:gd name="T57" fmla="*/ 115 h 207"/>
                  <a:gd name="T58" fmla="*/ 210 w 241"/>
                  <a:gd name="T59" fmla="*/ 137 h 207"/>
                  <a:gd name="T60" fmla="*/ 214 w 241"/>
                  <a:gd name="T61" fmla="*/ 152 h 207"/>
                  <a:gd name="T62" fmla="*/ 196 w 241"/>
                  <a:gd name="T63" fmla="*/ 168 h 207"/>
                  <a:gd name="T64" fmla="*/ 197 w 241"/>
                  <a:gd name="T65" fmla="*/ 155 h 207"/>
                  <a:gd name="T66" fmla="*/ 176 w 241"/>
                  <a:gd name="T67" fmla="*/ 174 h 207"/>
                  <a:gd name="T68" fmla="*/ 172 w 241"/>
                  <a:gd name="T69" fmla="*/ 170 h 207"/>
                  <a:gd name="T70" fmla="*/ 165 w 241"/>
                  <a:gd name="T71" fmla="*/ 170 h 207"/>
                  <a:gd name="T72" fmla="*/ 150 w 241"/>
                  <a:gd name="T73" fmla="*/ 180 h 207"/>
                  <a:gd name="T74" fmla="*/ 128 w 241"/>
                  <a:gd name="T75" fmla="*/ 166 h 207"/>
                  <a:gd name="T76" fmla="*/ 123 w 241"/>
                  <a:gd name="T77" fmla="*/ 173 h 207"/>
                  <a:gd name="T78" fmla="*/ 131 w 241"/>
                  <a:gd name="T79" fmla="*/ 185 h 207"/>
                  <a:gd name="T80" fmla="*/ 123 w 241"/>
                  <a:gd name="T81" fmla="*/ 186 h 207"/>
                  <a:gd name="T82" fmla="*/ 105 w 241"/>
                  <a:gd name="T83" fmla="*/ 207 h 207"/>
                  <a:gd name="T84" fmla="*/ 94 w 241"/>
                  <a:gd name="T85" fmla="*/ 199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1" h="207">
                    <a:moveTo>
                      <a:pt x="94" y="199"/>
                    </a:moveTo>
                    <a:cubicBezTo>
                      <a:pt x="92" y="199"/>
                      <a:pt x="94" y="195"/>
                      <a:pt x="94" y="192"/>
                    </a:cubicBezTo>
                    <a:cubicBezTo>
                      <a:pt x="94" y="188"/>
                      <a:pt x="97" y="182"/>
                      <a:pt x="97" y="179"/>
                    </a:cubicBezTo>
                    <a:cubicBezTo>
                      <a:pt x="88" y="177"/>
                      <a:pt x="83" y="172"/>
                      <a:pt x="74" y="172"/>
                    </a:cubicBezTo>
                    <a:cubicBezTo>
                      <a:pt x="69" y="172"/>
                      <a:pt x="69" y="177"/>
                      <a:pt x="66" y="178"/>
                    </a:cubicBezTo>
                    <a:cubicBezTo>
                      <a:pt x="60" y="181"/>
                      <a:pt x="56" y="177"/>
                      <a:pt x="50" y="181"/>
                    </a:cubicBezTo>
                    <a:cubicBezTo>
                      <a:pt x="40" y="185"/>
                      <a:pt x="26" y="192"/>
                      <a:pt x="10" y="192"/>
                    </a:cubicBezTo>
                    <a:cubicBezTo>
                      <a:pt x="5" y="192"/>
                      <a:pt x="0" y="192"/>
                      <a:pt x="0" y="189"/>
                    </a:cubicBezTo>
                    <a:cubicBezTo>
                      <a:pt x="0" y="186"/>
                      <a:pt x="7" y="184"/>
                      <a:pt x="10" y="183"/>
                    </a:cubicBezTo>
                    <a:cubicBezTo>
                      <a:pt x="26" y="172"/>
                      <a:pt x="32" y="152"/>
                      <a:pt x="52" y="152"/>
                    </a:cubicBezTo>
                    <a:cubicBezTo>
                      <a:pt x="75" y="152"/>
                      <a:pt x="82" y="152"/>
                      <a:pt x="99" y="152"/>
                    </a:cubicBezTo>
                    <a:cubicBezTo>
                      <a:pt x="112" y="152"/>
                      <a:pt x="116" y="127"/>
                      <a:pt x="123" y="127"/>
                    </a:cubicBezTo>
                    <a:cubicBezTo>
                      <a:pt x="124" y="127"/>
                      <a:pt x="134" y="108"/>
                      <a:pt x="136" y="107"/>
                    </a:cubicBezTo>
                    <a:cubicBezTo>
                      <a:pt x="134" y="110"/>
                      <a:pt x="132" y="113"/>
                      <a:pt x="132" y="116"/>
                    </a:cubicBezTo>
                    <a:cubicBezTo>
                      <a:pt x="132" y="118"/>
                      <a:pt x="135" y="120"/>
                      <a:pt x="136" y="120"/>
                    </a:cubicBezTo>
                    <a:cubicBezTo>
                      <a:pt x="147" y="120"/>
                      <a:pt x="149" y="112"/>
                      <a:pt x="158" y="109"/>
                    </a:cubicBezTo>
                    <a:cubicBezTo>
                      <a:pt x="174" y="103"/>
                      <a:pt x="200" y="70"/>
                      <a:pt x="200" y="45"/>
                    </a:cubicBezTo>
                    <a:cubicBezTo>
                      <a:pt x="200" y="39"/>
                      <a:pt x="197" y="39"/>
                      <a:pt x="197" y="35"/>
                    </a:cubicBezTo>
                    <a:cubicBezTo>
                      <a:pt x="197" y="26"/>
                      <a:pt x="204" y="6"/>
                      <a:pt x="214" y="6"/>
                    </a:cubicBezTo>
                    <a:cubicBezTo>
                      <a:pt x="216" y="6"/>
                      <a:pt x="215" y="16"/>
                      <a:pt x="224" y="8"/>
                    </a:cubicBezTo>
                    <a:cubicBezTo>
                      <a:pt x="223" y="8"/>
                      <a:pt x="222" y="7"/>
                      <a:pt x="222" y="7"/>
                    </a:cubicBezTo>
                    <a:cubicBezTo>
                      <a:pt x="219" y="7"/>
                      <a:pt x="218" y="0"/>
                      <a:pt x="220" y="0"/>
                    </a:cubicBezTo>
                    <a:cubicBezTo>
                      <a:pt x="225" y="0"/>
                      <a:pt x="228" y="2"/>
                      <a:pt x="229" y="4"/>
                    </a:cubicBezTo>
                    <a:cubicBezTo>
                      <a:pt x="232" y="10"/>
                      <a:pt x="231" y="14"/>
                      <a:pt x="231" y="20"/>
                    </a:cubicBezTo>
                    <a:cubicBezTo>
                      <a:pt x="231" y="31"/>
                      <a:pt x="241" y="37"/>
                      <a:pt x="241" y="48"/>
                    </a:cubicBezTo>
                    <a:cubicBezTo>
                      <a:pt x="241" y="61"/>
                      <a:pt x="231" y="62"/>
                      <a:pt x="231" y="72"/>
                    </a:cubicBezTo>
                    <a:cubicBezTo>
                      <a:pt x="231" y="74"/>
                      <a:pt x="231" y="76"/>
                      <a:pt x="231" y="77"/>
                    </a:cubicBezTo>
                    <a:cubicBezTo>
                      <a:pt x="228" y="80"/>
                      <a:pt x="226" y="78"/>
                      <a:pt x="224" y="79"/>
                    </a:cubicBezTo>
                    <a:cubicBezTo>
                      <a:pt x="216" y="81"/>
                      <a:pt x="219" y="106"/>
                      <a:pt x="219" y="115"/>
                    </a:cubicBezTo>
                    <a:cubicBezTo>
                      <a:pt x="219" y="122"/>
                      <a:pt x="210" y="126"/>
                      <a:pt x="210" y="137"/>
                    </a:cubicBezTo>
                    <a:cubicBezTo>
                      <a:pt x="210" y="144"/>
                      <a:pt x="213" y="147"/>
                      <a:pt x="214" y="152"/>
                    </a:cubicBezTo>
                    <a:cubicBezTo>
                      <a:pt x="205" y="157"/>
                      <a:pt x="205" y="165"/>
                      <a:pt x="196" y="168"/>
                    </a:cubicBezTo>
                    <a:cubicBezTo>
                      <a:pt x="193" y="161"/>
                      <a:pt x="196" y="161"/>
                      <a:pt x="197" y="155"/>
                    </a:cubicBezTo>
                    <a:cubicBezTo>
                      <a:pt x="186" y="162"/>
                      <a:pt x="179" y="163"/>
                      <a:pt x="176" y="174"/>
                    </a:cubicBezTo>
                    <a:cubicBezTo>
                      <a:pt x="175" y="174"/>
                      <a:pt x="172" y="172"/>
                      <a:pt x="172" y="170"/>
                    </a:cubicBezTo>
                    <a:cubicBezTo>
                      <a:pt x="165" y="170"/>
                      <a:pt x="165" y="170"/>
                      <a:pt x="165" y="170"/>
                    </a:cubicBezTo>
                    <a:cubicBezTo>
                      <a:pt x="160" y="175"/>
                      <a:pt x="156" y="180"/>
                      <a:pt x="150" y="180"/>
                    </a:cubicBezTo>
                    <a:cubicBezTo>
                      <a:pt x="134" y="180"/>
                      <a:pt x="135" y="166"/>
                      <a:pt x="128" y="166"/>
                    </a:cubicBezTo>
                    <a:cubicBezTo>
                      <a:pt x="126" y="166"/>
                      <a:pt x="123" y="170"/>
                      <a:pt x="123" y="173"/>
                    </a:cubicBezTo>
                    <a:cubicBezTo>
                      <a:pt x="123" y="176"/>
                      <a:pt x="130" y="185"/>
                      <a:pt x="131" y="185"/>
                    </a:cubicBezTo>
                    <a:cubicBezTo>
                      <a:pt x="129" y="186"/>
                      <a:pt x="126" y="186"/>
                      <a:pt x="123" y="186"/>
                    </a:cubicBezTo>
                    <a:cubicBezTo>
                      <a:pt x="118" y="186"/>
                      <a:pt x="109" y="199"/>
                      <a:pt x="105" y="207"/>
                    </a:cubicBezTo>
                    <a:cubicBezTo>
                      <a:pt x="99" y="205"/>
                      <a:pt x="100" y="199"/>
                      <a:pt x="94" y="19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8" name="Freeform 68"/>
              <p:cNvSpPr/>
              <p:nvPr/>
            </p:nvSpPr>
            <p:spPr bwMode="auto">
              <a:xfrm>
                <a:off x="9266305" y="2948783"/>
                <a:ext cx="142331" cy="127025"/>
              </a:xfrm>
              <a:custGeom>
                <a:avLst/>
                <a:gdLst>
                  <a:gd name="T0" fmla="*/ 18 w 124"/>
                  <a:gd name="T1" fmla="*/ 60 h 110"/>
                  <a:gd name="T2" fmla="*/ 25 w 124"/>
                  <a:gd name="T3" fmla="*/ 60 h 110"/>
                  <a:gd name="T4" fmla="*/ 43 w 124"/>
                  <a:gd name="T5" fmla="*/ 19 h 110"/>
                  <a:gd name="T6" fmla="*/ 40 w 124"/>
                  <a:gd name="T7" fmla="*/ 11 h 110"/>
                  <a:gd name="T8" fmla="*/ 44 w 124"/>
                  <a:gd name="T9" fmla="*/ 0 h 110"/>
                  <a:gd name="T10" fmla="*/ 103 w 124"/>
                  <a:gd name="T11" fmla="*/ 40 h 110"/>
                  <a:gd name="T12" fmla="*/ 119 w 124"/>
                  <a:gd name="T13" fmla="*/ 39 h 110"/>
                  <a:gd name="T14" fmla="*/ 114 w 124"/>
                  <a:gd name="T15" fmla="*/ 48 h 110"/>
                  <a:gd name="T16" fmla="*/ 124 w 124"/>
                  <a:gd name="T17" fmla="*/ 58 h 110"/>
                  <a:gd name="T18" fmla="*/ 100 w 124"/>
                  <a:gd name="T19" fmla="*/ 66 h 110"/>
                  <a:gd name="T20" fmla="*/ 73 w 124"/>
                  <a:gd name="T21" fmla="*/ 93 h 110"/>
                  <a:gd name="T22" fmla="*/ 40 w 124"/>
                  <a:gd name="T23" fmla="*/ 75 h 110"/>
                  <a:gd name="T24" fmla="*/ 35 w 124"/>
                  <a:gd name="T25" fmla="*/ 82 h 110"/>
                  <a:gd name="T26" fmla="*/ 12 w 124"/>
                  <a:gd name="T27" fmla="*/ 87 h 110"/>
                  <a:gd name="T28" fmla="*/ 27 w 124"/>
                  <a:gd name="T29" fmla="*/ 98 h 110"/>
                  <a:gd name="T30" fmla="*/ 8 w 124"/>
                  <a:gd name="T31" fmla="*/ 110 h 110"/>
                  <a:gd name="T32" fmla="*/ 4 w 124"/>
                  <a:gd name="T33" fmla="*/ 110 h 110"/>
                  <a:gd name="T34" fmla="*/ 4 w 124"/>
                  <a:gd name="T35" fmla="*/ 92 h 110"/>
                  <a:gd name="T36" fmla="*/ 0 w 124"/>
                  <a:gd name="T37" fmla="*/ 84 h 110"/>
                  <a:gd name="T38" fmla="*/ 14 w 124"/>
                  <a:gd name="T39" fmla="*/ 64 h 110"/>
                  <a:gd name="T40" fmla="*/ 14 w 124"/>
                  <a:gd name="T41" fmla="*/ 58 h 110"/>
                  <a:gd name="T42" fmla="*/ 19 w 124"/>
                  <a:gd name="T43" fmla="*/ 62 h 110"/>
                  <a:gd name="T44" fmla="*/ 18 w 124"/>
                  <a:gd name="T45" fmla="*/ 6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4" h="110">
                    <a:moveTo>
                      <a:pt x="18" y="60"/>
                    </a:moveTo>
                    <a:cubicBezTo>
                      <a:pt x="20" y="61"/>
                      <a:pt x="23" y="60"/>
                      <a:pt x="25" y="60"/>
                    </a:cubicBezTo>
                    <a:cubicBezTo>
                      <a:pt x="38" y="60"/>
                      <a:pt x="43" y="29"/>
                      <a:pt x="43" y="19"/>
                    </a:cubicBezTo>
                    <a:cubicBezTo>
                      <a:pt x="43" y="15"/>
                      <a:pt x="40" y="14"/>
                      <a:pt x="40" y="11"/>
                    </a:cubicBezTo>
                    <a:cubicBezTo>
                      <a:pt x="40" y="5"/>
                      <a:pt x="43" y="3"/>
                      <a:pt x="44" y="0"/>
                    </a:cubicBezTo>
                    <a:cubicBezTo>
                      <a:pt x="65" y="15"/>
                      <a:pt x="74" y="40"/>
                      <a:pt x="103" y="40"/>
                    </a:cubicBezTo>
                    <a:cubicBezTo>
                      <a:pt x="109" y="40"/>
                      <a:pt x="114" y="35"/>
                      <a:pt x="119" y="39"/>
                    </a:cubicBezTo>
                    <a:cubicBezTo>
                      <a:pt x="118" y="43"/>
                      <a:pt x="114" y="44"/>
                      <a:pt x="114" y="48"/>
                    </a:cubicBezTo>
                    <a:cubicBezTo>
                      <a:pt x="114" y="53"/>
                      <a:pt x="121" y="58"/>
                      <a:pt x="124" y="58"/>
                    </a:cubicBezTo>
                    <a:cubicBezTo>
                      <a:pt x="117" y="63"/>
                      <a:pt x="112" y="66"/>
                      <a:pt x="100" y="66"/>
                    </a:cubicBezTo>
                    <a:cubicBezTo>
                      <a:pt x="84" y="66"/>
                      <a:pt x="79" y="84"/>
                      <a:pt x="73" y="93"/>
                    </a:cubicBezTo>
                    <a:cubicBezTo>
                      <a:pt x="61" y="85"/>
                      <a:pt x="53" y="84"/>
                      <a:pt x="40" y="75"/>
                    </a:cubicBezTo>
                    <a:cubicBezTo>
                      <a:pt x="38" y="76"/>
                      <a:pt x="35" y="79"/>
                      <a:pt x="35" y="82"/>
                    </a:cubicBezTo>
                    <a:cubicBezTo>
                      <a:pt x="25" y="82"/>
                      <a:pt x="12" y="74"/>
                      <a:pt x="12" y="87"/>
                    </a:cubicBezTo>
                    <a:cubicBezTo>
                      <a:pt x="12" y="95"/>
                      <a:pt x="24" y="95"/>
                      <a:pt x="27" y="98"/>
                    </a:cubicBezTo>
                    <a:cubicBezTo>
                      <a:pt x="21" y="107"/>
                      <a:pt x="15" y="104"/>
                      <a:pt x="8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05"/>
                      <a:pt x="4" y="93"/>
                      <a:pt x="4" y="92"/>
                    </a:cubicBezTo>
                    <a:cubicBezTo>
                      <a:pt x="4" y="89"/>
                      <a:pt x="0" y="87"/>
                      <a:pt x="0" y="84"/>
                    </a:cubicBezTo>
                    <a:cubicBezTo>
                      <a:pt x="0" y="75"/>
                      <a:pt x="12" y="70"/>
                      <a:pt x="14" y="64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5" y="59"/>
                      <a:pt x="17" y="60"/>
                      <a:pt x="19" y="62"/>
                    </a:cubicBezTo>
                    <a:lnTo>
                      <a:pt x="18" y="6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9" name="Freeform 69"/>
              <p:cNvSpPr/>
              <p:nvPr/>
            </p:nvSpPr>
            <p:spPr bwMode="auto">
              <a:xfrm>
                <a:off x="9405575" y="2980922"/>
                <a:ext cx="22957" cy="22956"/>
              </a:xfrm>
              <a:custGeom>
                <a:avLst/>
                <a:gdLst>
                  <a:gd name="T0" fmla="*/ 17 w 21"/>
                  <a:gd name="T1" fmla="*/ 0 h 20"/>
                  <a:gd name="T2" fmla="*/ 21 w 21"/>
                  <a:gd name="T3" fmla="*/ 4 h 20"/>
                  <a:gd name="T4" fmla="*/ 2 w 21"/>
                  <a:gd name="T5" fmla="*/ 20 h 20"/>
                  <a:gd name="T6" fmla="*/ 2 w 21"/>
                  <a:gd name="T7" fmla="*/ 13 h 20"/>
                  <a:gd name="T8" fmla="*/ 19 w 21"/>
                  <a:gd name="T9" fmla="*/ 1 h 20"/>
                  <a:gd name="T10" fmla="*/ 17 w 21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0">
                    <a:moveTo>
                      <a:pt x="17" y="0"/>
                    </a:moveTo>
                    <a:cubicBezTo>
                      <a:pt x="21" y="4"/>
                      <a:pt x="21" y="4"/>
                      <a:pt x="21" y="4"/>
                    </a:cubicBezTo>
                    <a:cubicBezTo>
                      <a:pt x="18" y="8"/>
                      <a:pt x="9" y="20"/>
                      <a:pt x="2" y="20"/>
                    </a:cubicBezTo>
                    <a:cubicBezTo>
                      <a:pt x="0" y="20"/>
                      <a:pt x="0" y="16"/>
                      <a:pt x="2" y="13"/>
                    </a:cubicBezTo>
                    <a:cubicBezTo>
                      <a:pt x="5" y="8"/>
                      <a:pt x="13" y="1"/>
                      <a:pt x="19" y="1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0" name="Freeform 70"/>
              <p:cNvSpPr/>
              <p:nvPr/>
            </p:nvSpPr>
            <p:spPr bwMode="auto">
              <a:xfrm>
                <a:off x="9453019" y="2948783"/>
                <a:ext cx="33670" cy="22956"/>
              </a:xfrm>
              <a:custGeom>
                <a:avLst/>
                <a:gdLst>
                  <a:gd name="T0" fmla="*/ 29 w 29"/>
                  <a:gd name="T1" fmla="*/ 5 h 21"/>
                  <a:gd name="T2" fmla="*/ 1 w 29"/>
                  <a:gd name="T3" fmla="*/ 21 h 21"/>
                  <a:gd name="T4" fmla="*/ 1 w 29"/>
                  <a:gd name="T5" fmla="*/ 17 h 21"/>
                  <a:gd name="T6" fmla="*/ 17 w 29"/>
                  <a:gd name="T7" fmla="*/ 0 h 21"/>
                  <a:gd name="T8" fmla="*/ 29 w 29"/>
                  <a:gd name="T9" fmla="*/ 0 h 21"/>
                  <a:gd name="T10" fmla="*/ 29 w 29"/>
                  <a:gd name="T1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1">
                    <a:moveTo>
                      <a:pt x="29" y="5"/>
                    </a:moveTo>
                    <a:cubicBezTo>
                      <a:pt x="11" y="5"/>
                      <a:pt x="11" y="21"/>
                      <a:pt x="1" y="21"/>
                    </a:cubicBezTo>
                    <a:cubicBezTo>
                      <a:pt x="0" y="21"/>
                      <a:pt x="1" y="18"/>
                      <a:pt x="1" y="17"/>
                    </a:cubicBezTo>
                    <a:cubicBezTo>
                      <a:pt x="1" y="17"/>
                      <a:pt x="8" y="0"/>
                      <a:pt x="17" y="0"/>
                    </a:cubicBezTo>
                    <a:cubicBezTo>
                      <a:pt x="22" y="0"/>
                      <a:pt x="26" y="1"/>
                      <a:pt x="29" y="0"/>
                    </a:cubicBezTo>
                    <a:lnTo>
                      <a:pt x="29" y="5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1" name="Freeform 71"/>
              <p:cNvSpPr/>
              <p:nvPr/>
            </p:nvSpPr>
            <p:spPr bwMode="auto">
              <a:xfrm>
                <a:off x="9511175" y="2921236"/>
                <a:ext cx="16835" cy="18365"/>
              </a:xfrm>
              <a:custGeom>
                <a:avLst/>
                <a:gdLst>
                  <a:gd name="T0" fmla="*/ 2 w 15"/>
                  <a:gd name="T1" fmla="*/ 11 h 16"/>
                  <a:gd name="T2" fmla="*/ 3 w 15"/>
                  <a:gd name="T3" fmla="*/ 5 h 16"/>
                  <a:gd name="T4" fmla="*/ 15 w 15"/>
                  <a:gd name="T5" fmla="*/ 0 h 16"/>
                  <a:gd name="T6" fmla="*/ 2 w 15"/>
                  <a:gd name="T7" fmla="*/ 16 h 16"/>
                  <a:gd name="T8" fmla="*/ 2 w 15"/>
                  <a:gd name="T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2" y="11"/>
                    </a:moveTo>
                    <a:cubicBezTo>
                      <a:pt x="4" y="11"/>
                      <a:pt x="2" y="7"/>
                      <a:pt x="3" y="5"/>
                    </a:cubicBezTo>
                    <a:cubicBezTo>
                      <a:pt x="4" y="0"/>
                      <a:pt x="13" y="0"/>
                      <a:pt x="15" y="0"/>
                    </a:cubicBezTo>
                    <a:cubicBezTo>
                      <a:pt x="14" y="5"/>
                      <a:pt x="8" y="16"/>
                      <a:pt x="2" y="16"/>
                    </a:cubicBezTo>
                    <a:cubicBezTo>
                      <a:pt x="0" y="16"/>
                      <a:pt x="0" y="11"/>
                      <a:pt x="2" y="1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2" name="Freeform 72"/>
              <p:cNvSpPr/>
              <p:nvPr/>
            </p:nvSpPr>
            <p:spPr bwMode="auto">
              <a:xfrm>
                <a:off x="9310688" y="2644229"/>
                <a:ext cx="70400" cy="284659"/>
              </a:xfrm>
              <a:custGeom>
                <a:avLst/>
                <a:gdLst>
                  <a:gd name="T0" fmla="*/ 45 w 61"/>
                  <a:gd name="T1" fmla="*/ 152 h 249"/>
                  <a:gd name="T2" fmla="*/ 23 w 61"/>
                  <a:gd name="T3" fmla="*/ 198 h 249"/>
                  <a:gd name="T4" fmla="*/ 45 w 61"/>
                  <a:gd name="T5" fmla="*/ 239 h 249"/>
                  <a:gd name="T6" fmla="*/ 42 w 61"/>
                  <a:gd name="T7" fmla="*/ 240 h 249"/>
                  <a:gd name="T8" fmla="*/ 35 w 61"/>
                  <a:gd name="T9" fmla="*/ 232 h 249"/>
                  <a:gd name="T10" fmla="*/ 27 w 61"/>
                  <a:gd name="T11" fmla="*/ 232 h 249"/>
                  <a:gd name="T12" fmla="*/ 9 w 61"/>
                  <a:gd name="T13" fmla="*/ 249 h 249"/>
                  <a:gd name="T14" fmla="*/ 9 w 61"/>
                  <a:gd name="T15" fmla="*/ 226 h 249"/>
                  <a:gd name="T16" fmla="*/ 12 w 61"/>
                  <a:gd name="T17" fmla="*/ 190 h 249"/>
                  <a:gd name="T18" fmla="*/ 7 w 61"/>
                  <a:gd name="T19" fmla="*/ 168 h 249"/>
                  <a:gd name="T20" fmla="*/ 11 w 61"/>
                  <a:gd name="T21" fmla="*/ 143 h 249"/>
                  <a:gd name="T22" fmla="*/ 11 w 61"/>
                  <a:gd name="T23" fmla="*/ 96 h 249"/>
                  <a:gd name="T24" fmla="*/ 0 w 61"/>
                  <a:gd name="T25" fmla="*/ 68 h 249"/>
                  <a:gd name="T26" fmla="*/ 16 w 61"/>
                  <a:gd name="T27" fmla="*/ 27 h 249"/>
                  <a:gd name="T28" fmla="*/ 19 w 61"/>
                  <a:gd name="T29" fmla="*/ 17 h 249"/>
                  <a:gd name="T30" fmla="*/ 19 w 61"/>
                  <a:gd name="T31" fmla="*/ 0 h 249"/>
                  <a:gd name="T32" fmla="*/ 24 w 61"/>
                  <a:gd name="T33" fmla="*/ 0 h 249"/>
                  <a:gd name="T34" fmla="*/ 33 w 61"/>
                  <a:gd name="T35" fmla="*/ 37 h 249"/>
                  <a:gd name="T36" fmla="*/ 35 w 61"/>
                  <a:gd name="T37" fmla="*/ 67 h 249"/>
                  <a:gd name="T38" fmla="*/ 35 w 61"/>
                  <a:gd name="T39" fmla="*/ 86 h 249"/>
                  <a:gd name="T40" fmla="*/ 41 w 61"/>
                  <a:gd name="T41" fmla="*/ 108 h 249"/>
                  <a:gd name="T42" fmla="*/ 61 w 61"/>
                  <a:gd name="T43" fmla="*/ 163 h 249"/>
                  <a:gd name="T44" fmla="*/ 45 w 61"/>
                  <a:gd name="T45" fmla="*/ 15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249">
                    <a:moveTo>
                      <a:pt x="45" y="152"/>
                    </a:moveTo>
                    <a:cubicBezTo>
                      <a:pt x="25" y="152"/>
                      <a:pt x="23" y="178"/>
                      <a:pt x="23" y="198"/>
                    </a:cubicBezTo>
                    <a:cubicBezTo>
                      <a:pt x="23" y="217"/>
                      <a:pt x="38" y="225"/>
                      <a:pt x="45" y="239"/>
                    </a:cubicBezTo>
                    <a:cubicBezTo>
                      <a:pt x="45" y="239"/>
                      <a:pt x="43" y="240"/>
                      <a:pt x="42" y="240"/>
                    </a:cubicBezTo>
                    <a:cubicBezTo>
                      <a:pt x="39" y="240"/>
                      <a:pt x="35" y="235"/>
                      <a:pt x="35" y="232"/>
                    </a:cubicBezTo>
                    <a:cubicBezTo>
                      <a:pt x="32" y="232"/>
                      <a:pt x="29" y="232"/>
                      <a:pt x="27" y="232"/>
                    </a:cubicBezTo>
                    <a:cubicBezTo>
                      <a:pt x="18" y="232"/>
                      <a:pt x="18" y="249"/>
                      <a:pt x="9" y="249"/>
                    </a:cubicBezTo>
                    <a:cubicBezTo>
                      <a:pt x="7" y="249"/>
                      <a:pt x="9" y="230"/>
                      <a:pt x="9" y="226"/>
                    </a:cubicBezTo>
                    <a:cubicBezTo>
                      <a:pt x="9" y="212"/>
                      <a:pt x="12" y="202"/>
                      <a:pt x="12" y="190"/>
                    </a:cubicBezTo>
                    <a:cubicBezTo>
                      <a:pt x="12" y="179"/>
                      <a:pt x="7" y="178"/>
                      <a:pt x="7" y="168"/>
                    </a:cubicBezTo>
                    <a:cubicBezTo>
                      <a:pt x="7" y="156"/>
                      <a:pt x="11" y="153"/>
                      <a:pt x="11" y="143"/>
                    </a:cubicBezTo>
                    <a:cubicBezTo>
                      <a:pt x="11" y="123"/>
                      <a:pt x="11" y="116"/>
                      <a:pt x="11" y="96"/>
                    </a:cubicBezTo>
                    <a:cubicBezTo>
                      <a:pt x="11" y="85"/>
                      <a:pt x="0" y="80"/>
                      <a:pt x="0" y="68"/>
                    </a:cubicBezTo>
                    <a:cubicBezTo>
                      <a:pt x="0" y="51"/>
                      <a:pt x="4" y="30"/>
                      <a:pt x="16" y="27"/>
                    </a:cubicBezTo>
                    <a:cubicBezTo>
                      <a:pt x="16" y="23"/>
                      <a:pt x="19" y="21"/>
                      <a:pt x="19" y="17"/>
                    </a:cubicBezTo>
                    <a:cubicBezTo>
                      <a:pt x="19" y="9"/>
                      <a:pt x="19" y="7"/>
                      <a:pt x="19" y="0"/>
                    </a:cubicBezTo>
                    <a:cubicBezTo>
                      <a:pt x="20" y="0"/>
                      <a:pt x="23" y="0"/>
                      <a:pt x="24" y="0"/>
                    </a:cubicBezTo>
                    <a:cubicBezTo>
                      <a:pt x="24" y="16"/>
                      <a:pt x="30" y="27"/>
                      <a:pt x="33" y="37"/>
                    </a:cubicBezTo>
                    <a:cubicBezTo>
                      <a:pt x="36" y="48"/>
                      <a:pt x="30" y="56"/>
                      <a:pt x="35" y="67"/>
                    </a:cubicBezTo>
                    <a:cubicBezTo>
                      <a:pt x="35" y="86"/>
                      <a:pt x="35" y="86"/>
                      <a:pt x="35" y="86"/>
                    </a:cubicBezTo>
                    <a:cubicBezTo>
                      <a:pt x="34" y="94"/>
                      <a:pt x="39" y="103"/>
                      <a:pt x="41" y="108"/>
                    </a:cubicBezTo>
                    <a:cubicBezTo>
                      <a:pt x="47" y="127"/>
                      <a:pt x="57" y="143"/>
                      <a:pt x="61" y="163"/>
                    </a:cubicBezTo>
                    <a:cubicBezTo>
                      <a:pt x="57" y="157"/>
                      <a:pt x="52" y="152"/>
                      <a:pt x="45" y="15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3" name="Freeform 73"/>
              <p:cNvSpPr/>
              <p:nvPr/>
            </p:nvSpPr>
            <p:spPr bwMode="auto">
              <a:xfrm>
                <a:off x="7080838" y="1655574"/>
                <a:ext cx="433114" cy="335163"/>
              </a:xfrm>
              <a:custGeom>
                <a:avLst/>
                <a:gdLst>
                  <a:gd name="T0" fmla="*/ 131 w 379"/>
                  <a:gd name="T1" fmla="*/ 290 h 292"/>
                  <a:gd name="T2" fmla="*/ 87 w 379"/>
                  <a:gd name="T3" fmla="*/ 236 h 292"/>
                  <a:gd name="T4" fmla="*/ 178 w 379"/>
                  <a:gd name="T5" fmla="*/ 121 h 292"/>
                  <a:gd name="T6" fmla="*/ 215 w 379"/>
                  <a:gd name="T7" fmla="*/ 99 h 292"/>
                  <a:gd name="T8" fmla="*/ 231 w 379"/>
                  <a:gd name="T9" fmla="*/ 81 h 292"/>
                  <a:gd name="T10" fmla="*/ 302 w 379"/>
                  <a:gd name="T11" fmla="*/ 61 h 292"/>
                  <a:gd name="T12" fmla="*/ 379 w 379"/>
                  <a:gd name="T13" fmla="*/ 20 h 292"/>
                  <a:gd name="T14" fmla="*/ 349 w 379"/>
                  <a:gd name="T15" fmla="*/ 0 h 292"/>
                  <a:gd name="T16" fmla="*/ 235 w 379"/>
                  <a:gd name="T17" fmla="*/ 45 h 292"/>
                  <a:gd name="T18" fmla="*/ 212 w 379"/>
                  <a:gd name="T19" fmla="*/ 36 h 292"/>
                  <a:gd name="T20" fmla="*/ 188 w 379"/>
                  <a:gd name="T21" fmla="*/ 45 h 292"/>
                  <a:gd name="T22" fmla="*/ 120 w 379"/>
                  <a:gd name="T23" fmla="*/ 83 h 292"/>
                  <a:gd name="T24" fmla="*/ 90 w 379"/>
                  <a:gd name="T25" fmla="*/ 89 h 292"/>
                  <a:gd name="T26" fmla="*/ 82 w 379"/>
                  <a:gd name="T27" fmla="*/ 97 h 292"/>
                  <a:gd name="T28" fmla="*/ 87 w 379"/>
                  <a:gd name="T29" fmla="*/ 111 h 292"/>
                  <a:gd name="T30" fmla="*/ 48 w 379"/>
                  <a:gd name="T31" fmla="*/ 159 h 292"/>
                  <a:gd name="T32" fmla="*/ 59 w 379"/>
                  <a:gd name="T33" fmla="*/ 176 h 292"/>
                  <a:gd name="T34" fmla="*/ 23 w 379"/>
                  <a:gd name="T35" fmla="*/ 199 h 292"/>
                  <a:gd name="T36" fmla="*/ 23 w 379"/>
                  <a:gd name="T37" fmla="*/ 211 h 292"/>
                  <a:gd name="T38" fmla="*/ 0 w 379"/>
                  <a:gd name="T39" fmla="*/ 242 h 292"/>
                  <a:gd name="T40" fmla="*/ 14 w 379"/>
                  <a:gd name="T41" fmla="*/ 258 h 292"/>
                  <a:gd name="T42" fmla="*/ 37 w 379"/>
                  <a:gd name="T43" fmla="*/ 258 h 292"/>
                  <a:gd name="T44" fmla="*/ 48 w 379"/>
                  <a:gd name="T45" fmla="*/ 286 h 292"/>
                  <a:gd name="T46" fmla="*/ 67 w 379"/>
                  <a:gd name="T47" fmla="*/ 286 h 292"/>
                  <a:gd name="T48" fmla="*/ 72 w 379"/>
                  <a:gd name="T49" fmla="*/ 292 h 292"/>
                  <a:gd name="T50" fmla="*/ 131 w 379"/>
                  <a:gd name="T51" fmla="*/ 292 h 292"/>
                  <a:gd name="T52" fmla="*/ 124 w 379"/>
                  <a:gd name="T53" fmla="*/ 282 h 292"/>
                  <a:gd name="T54" fmla="*/ 131 w 379"/>
                  <a:gd name="T55" fmla="*/ 29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79" h="292">
                    <a:moveTo>
                      <a:pt x="131" y="290"/>
                    </a:moveTo>
                    <a:cubicBezTo>
                      <a:pt x="115" y="273"/>
                      <a:pt x="87" y="266"/>
                      <a:pt x="87" y="236"/>
                    </a:cubicBezTo>
                    <a:cubicBezTo>
                      <a:pt x="87" y="185"/>
                      <a:pt x="140" y="132"/>
                      <a:pt x="178" y="121"/>
                    </a:cubicBezTo>
                    <a:cubicBezTo>
                      <a:pt x="192" y="117"/>
                      <a:pt x="196" y="99"/>
                      <a:pt x="215" y="99"/>
                    </a:cubicBezTo>
                    <a:cubicBezTo>
                      <a:pt x="224" y="99"/>
                      <a:pt x="227" y="83"/>
                      <a:pt x="231" y="81"/>
                    </a:cubicBezTo>
                    <a:cubicBezTo>
                      <a:pt x="256" y="68"/>
                      <a:pt x="275" y="75"/>
                      <a:pt x="302" y="61"/>
                    </a:cubicBezTo>
                    <a:cubicBezTo>
                      <a:pt x="321" y="52"/>
                      <a:pt x="379" y="47"/>
                      <a:pt x="379" y="20"/>
                    </a:cubicBezTo>
                    <a:cubicBezTo>
                      <a:pt x="379" y="11"/>
                      <a:pt x="358" y="0"/>
                      <a:pt x="349" y="0"/>
                    </a:cubicBezTo>
                    <a:cubicBezTo>
                      <a:pt x="311" y="0"/>
                      <a:pt x="275" y="45"/>
                      <a:pt x="235" y="45"/>
                    </a:cubicBezTo>
                    <a:cubicBezTo>
                      <a:pt x="226" y="45"/>
                      <a:pt x="222" y="36"/>
                      <a:pt x="212" y="36"/>
                    </a:cubicBezTo>
                    <a:cubicBezTo>
                      <a:pt x="198" y="36"/>
                      <a:pt x="198" y="45"/>
                      <a:pt x="188" y="45"/>
                    </a:cubicBezTo>
                    <a:cubicBezTo>
                      <a:pt x="160" y="45"/>
                      <a:pt x="139" y="83"/>
                      <a:pt x="120" y="83"/>
                    </a:cubicBezTo>
                    <a:cubicBezTo>
                      <a:pt x="109" y="83"/>
                      <a:pt x="101" y="89"/>
                      <a:pt x="90" y="89"/>
                    </a:cubicBezTo>
                    <a:cubicBezTo>
                      <a:pt x="84" y="89"/>
                      <a:pt x="82" y="94"/>
                      <a:pt x="82" y="97"/>
                    </a:cubicBezTo>
                    <a:cubicBezTo>
                      <a:pt x="82" y="102"/>
                      <a:pt x="87" y="105"/>
                      <a:pt x="87" y="111"/>
                    </a:cubicBezTo>
                    <a:cubicBezTo>
                      <a:pt x="87" y="134"/>
                      <a:pt x="48" y="145"/>
                      <a:pt x="48" y="159"/>
                    </a:cubicBezTo>
                    <a:cubicBezTo>
                      <a:pt x="48" y="165"/>
                      <a:pt x="59" y="167"/>
                      <a:pt x="59" y="176"/>
                    </a:cubicBezTo>
                    <a:cubicBezTo>
                      <a:pt x="47" y="180"/>
                      <a:pt x="23" y="185"/>
                      <a:pt x="23" y="199"/>
                    </a:cubicBezTo>
                    <a:cubicBezTo>
                      <a:pt x="23" y="207"/>
                      <a:pt x="23" y="211"/>
                      <a:pt x="23" y="211"/>
                    </a:cubicBezTo>
                    <a:cubicBezTo>
                      <a:pt x="23" y="225"/>
                      <a:pt x="0" y="223"/>
                      <a:pt x="0" y="242"/>
                    </a:cubicBezTo>
                    <a:cubicBezTo>
                      <a:pt x="0" y="252"/>
                      <a:pt x="14" y="258"/>
                      <a:pt x="14" y="258"/>
                    </a:cubicBezTo>
                    <a:cubicBezTo>
                      <a:pt x="14" y="258"/>
                      <a:pt x="34" y="257"/>
                      <a:pt x="37" y="258"/>
                    </a:cubicBezTo>
                    <a:cubicBezTo>
                      <a:pt x="50" y="262"/>
                      <a:pt x="43" y="275"/>
                      <a:pt x="48" y="286"/>
                    </a:cubicBezTo>
                    <a:cubicBezTo>
                      <a:pt x="50" y="290"/>
                      <a:pt x="62" y="286"/>
                      <a:pt x="67" y="286"/>
                    </a:cubicBezTo>
                    <a:cubicBezTo>
                      <a:pt x="69" y="286"/>
                      <a:pt x="71" y="291"/>
                      <a:pt x="72" y="292"/>
                    </a:cubicBezTo>
                    <a:cubicBezTo>
                      <a:pt x="131" y="292"/>
                      <a:pt x="131" y="292"/>
                      <a:pt x="131" y="292"/>
                    </a:cubicBezTo>
                    <a:cubicBezTo>
                      <a:pt x="129" y="287"/>
                      <a:pt x="126" y="284"/>
                      <a:pt x="124" y="282"/>
                    </a:cubicBezTo>
                    <a:lnTo>
                      <a:pt x="131" y="29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4" name="Freeform 74"/>
              <p:cNvSpPr/>
              <p:nvPr/>
            </p:nvSpPr>
            <p:spPr bwMode="auto">
              <a:xfrm>
                <a:off x="5590190" y="2530977"/>
                <a:ext cx="954994" cy="716239"/>
              </a:xfrm>
              <a:custGeom>
                <a:avLst/>
                <a:gdLst>
                  <a:gd name="T0" fmla="*/ 813 w 834"/>
                  <a:gd name="T1" fmla="*/ 420 h 625"/>
                  <a:gd name="T2" fmla="*/ 807 w 834"/>
                  <a:gd name="T3" fmla="*/ 493 h 625"/>
                  <a:gd name="T4" fmla="*/ 735 w 834"/>
                  <a:gd name="T5" fmla="*/ 494 h 625"/>
                  <a:gd name="T6" fmla="*/ 690 w 834"/>
                  <a:gd name="T7" fmla="*/ 510 h 625"/>
                  <a:gd name="T8" fmla="*/ 693 w 834"/>
                  <a:gd name="T9" fmla="*/ 546 h 625"/>
                  <a:gd name="T10" fmla="*/ 710 w 834"/>
                  <a:gd name="T11" fmla="*/ 580 h 625"/>
                  <a:gd name="T12" fmla="*/ 688 w 834"/>
                  <a:gd name="T13" fmla="*/ 574 h 625"/>
                  <a:gd name="T14" fmla="*/ 682 w 834"/>
                  <a:gd name="T15" fmla="*/ 606 h 625"/>
                  <a:gd name="T16" fmla="*/ 657 w 834"/>
                  <a:gd name="T17" fmla="*/ 568 h 625"/>
                  <a:gd name="T18" fmla="*/ 615 w 834"/>
                  <a:gd name="T19" fmla="*/ 501 h 625"/>
                  <a:gd name="T20" fmla="*/ 565 w 834"/>
                  <a:gd name="T21" fmla="*/ 429 h 625"/>
                  <a:gd name="T22" fmla="*/ 496 w 834"/>
                  <a:gd name="T23" fmla="*/ 384 h 625"/>
                  <a:gd name="T24" fmla="*/ 465 w 834"/>
                  <a:gd name="T25" fmla="*/ 381 h 625"/>
                  <a:gd name="T26" fmla="*/ 498 w 834"/>
                  <a:gd name="T27" fmla="*/ 440 h 625"/>
                  <a:gd name="T28" fmla="*/ 541 w 834"/>
                  <a:gd name="T29" fmla="*/ 475 h 625"/>
                  <a:gd name="T30" fmla="*/ 567 w 834"/>
                  <a:gd name="T31" fmla="*/ 510 h 625"/>
                  <a:gd name="T32" fmla="*/ 554 w 834"/>
                  <a:gd name="T33" fmla="*/ 550 h 625"/>
                  <a:gd name="T34" fmla="*/ 543 w 834"/>
                  <a:gd name="T35" fmla="*/ 547 h 625"/>
                  <a:gd name="T36" fmla="*/ 500 w 834"/>
                  <a:gd name="T37" fmla="*/ 493 h 625"/>
                  <a:gd name="T38" fmla="*/ 393 w 834"/>
                  <a:gd name="T39" fmla="*/ 401 h 625"/>
                  <a:gd name="T40" fmla="*/ 289 w 834"/>
                  <a:gd name="T41" fmla="*/ 427 h 625"/>
                  <a:gd name="T42" fmla="*/ 232 w 834"/>
                  <a:gd name="T43" fmla="*/ 490 h 625"/>
                  <a:gd name="T44" fmla="*/ 174 w 834"/>
                  <a:gd name="T45" fmla="*/ 587 h 625"/>
                  <a:gd name="T46" fmla="*/ 125 w 834"/>
                  <a:gd name="T47" fmla="*/ 609 h 625"/>
                  <a:gd name="T48" fmla="*/ 18 w 834"/>
                  <a:gd name="T49" fmla="*/ 602 h 625"/>
                  <a:gd name="T50" fmla="*/ 0 w 834"/>
                  <a:gd name="T51" fmla="*/ 552 h 625"/>
                  <a:gd name="T52" fmla="*/ 7 w 834"/>
                  <a:gd name="T53" fmla="*/ 442 h 625"/>
                  <a:gd name="T54" fmla="*/ 83 w 834"/>
                  <a:gd name="T55" fmla="*/ 424 h 625"/>
                  <a:gd name="T56" fmla="*/ 153 w 834"/>
                  <a:gd name="T57" fmla="*/ 432 h 625"/>
                  <a:gd name="T58" fmla="*/ 181 w 834"/>
                  <a:gd name="T59" fmla="*/ 370 h 625"/>
                  <a:gd name="T60" fmla="*/ 178 w 834"/>
                  <a:gd name="T61" fmla="*/ 348 h 625"/>
                  <a:gd name="T62" fmla="*/ 104 w 834"/>
                  <a:gd name="T63" fmla="*/ 293 h 625"/>
                  <a:gd name="T64" fmla="*/ 152 w 834"/>
                  <a:gd name="T65" fmla="*/ 284 h 625"/>
                  <a:gd name="T66" fmla="*/ 166 w 834"/>
                  <a:gd name="T67" fmla="*/ 258 h 625"/>
                  <a:gd name="T68" fmla="*/ 196 w 834"/>
                  <a:gd name="T69" fmla="*/ 262 h 625"/>
                  <a:gd name="T70" fmla="*/ 253 w 834"/>
                  <a:gd name="T71" fmla="*/ 212 h 625"/>
                  <a:gd name="T72" fmla="*/ 302 w 834"/>
                  <a:gd name="T73" fmla="*/ 160 h 625"/>
                  <a:gd name="T74" fmla="*/ 357 w 834"/>
                  <a:gd name="T75" fmla="*/ 131 h 625"/>
                  <a:gd name="T76" fmla="*/ 388 w 834"/>
                  <a:gd name="T77" fmla="*/ 97 h 625"/>
                  <a:gd name="T78" fmla="*/ 421 w 834"/>
                  <a:gd name="T79" fmla="*/ 9 h 625"/>
                  <a:gd name="T80" fmla="*/ 431 w 834"/>
                  <a:gd name="T81" fmla="*/ 45 h 625"/>
                  <a:gd name="T82" fmla="*/ 413 w 834"/>
                  <a:gd name="T83" fmla="*/ 97 h 625"/>
                  <a:gd name="T84" fmla="*/ 437 w 834"/>
                  <a:gd name="T85" fmla="*/ 118 h 625"/>
                  <a:gd name="T86" fmla="*/ 498 w 834"/>
                  <a:gd name="T87" fmla="*/ 122 h 625"/>
                  <a:gd name="T88" fmla="*/ 573 w 834"/>
                  <a:gd name="T89" fmla="*/ 90 h 625"/>
                  <a:gd name="T90" fmla="*/ 650 w 834"/>
                  <a:gd name="T91" fmla="*/ 98 h 625"/>
                  <a:gd name="T92" fmla="*/ 701 w 834"/>
                  <a:gd name="T93" fmla="*/ 171 h 625"/>
                  <a:gd name="T94" fmla="*/ 686 w 834"/>
                  <a:gd name="T95" fmla="*/ 276 h 625"/>
                  <a:gd name="T96" fmla="*/ 807 w 834"/>
                  <a:gd name="T97" fmla="*/ 325 h 625"/>
                  <a:gd name="T98" fmla="*/ 815 w 834"/>
                  <a:gd name="T99" fmla="*/ 368 h 625"/>
                  <a:gd name="T100" fmla="*/ 818 w 834"/>
                  <a:gd name="T101" fmla="*/ 388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34" h="625">
                    <a:moveTo>
                      <a:pt x="818" y="388"/>
                    </a:moveTo>
                    <a:cubicBezTo>
                      <a:pt x="815" y="401"/>
                      <a:pt x="816" y="395"/>
                      <a:pt x="813" y="400"/>
                    </a:cubicBezTo>
                    <a:cubicBezTo>
                      <a:pt x="813" y="420"/>
                      <a:pt x="813" y="420"/>
                      <a:pt x="813" y="420"/>
                    </a:cubicBezTo>
                    <a:cubicBezTo>
                      <a:pt x="806" y="428"/>
                      <a:pt x="792" y="444"/>
                      <a:pt x="792" y="455"/>
                    </a:cubicBezTo>
                    <a:cubicBezTo>
                      <a:pt x="792" y="471"/>
                      <a:pt x="813" y="482"/>
                      <a:pt x="817" y="489"/>
                    </a:cubicBezTo>
                    <a:cubicBezTo>
                      <a:pt x="814" y="493"/>
                      <a:pt x="811" y="492"/>
                      <a:pt x="807" y="493"/>
                    </a:cubicBezTo>
                    <a:cubicBezTo>
                      <a:pt x="801" y="495"/>
                      <a:pt x="795" y="492"/>
                      <a:pt x="788" y="495"/>
                    </a:cubicBezTo>
                    <a:cubicBezTo>
                      <a:pt x="779" y="500"/>
                      <a:pt x="776" y="510"/>
                      <a:pt x="766" y="510"/>
                    </a:cubicBezTo>
                    <a:cubicBezTo>
                      <a:pt x="755" y="510"/>
                      <a:pt x="748" y="494"/>
                      <a:pt x="735" y="494"/>
                    </a:cubicBezTo>
                    <a:cubicBezTo>
                      <a:pt x="722" y="494"/>
                      <a:pt x="720" y="501"/>
                      <a:pt x="710" y="505"/>
                    </a:cubicBezTo>
                    <a:cubicBezTo>
                      <a:pt x="711" y="511"/>
                      <a:pt x="711" y="516"/>
                      <a:pt x="710" y="522"/>
                    </a:cubicBezTo>
                    <a:cubicBezTo>
                      <a:pt x="698" y="522"/>
                      <a:pt x="697" y="510"/>
                      <a:pt x="690" y="510"/>
                    </a:cubicBezTo>
                    <a:cubicBezTo>
                      <a:pt x="686" y="510"/>
                      <a:pt x="682" y="515"/>
                      <a:pt x="682" y="519"/>
                    </a:cubicBezTo>
                    <a:cubicBezTo>
                      <a:pt x="696" y="536"/>
                      <a:pt x="696" y="536"/>
                      <a:pt x="696" y="536"/>
                    </a:cubicBezTo>
                    <a:cubicBezTo>
                      <a:pt x="695" y="541"/>
                      <a:pt x="693" y="543"/>
                      <a:pt x="693" y="546"/>
                    </a:cubicBezTo>
                    <a:cubicBezTo>
                      <a:pt x="693" y="548"/>
                      <a:pt x="713" y="568"/>
                      <a:pt x="720" y="568"/>
                    </a:cubicBezTo>
                    <a:cubicBezTo>
                      <a:pt x="720" y="571"/>
                      <a:pt x="721" y="574"/>
                      <a:pt x="722" y="575"/>
                    </a:cubicBezTo>
                    <a:cubicBezTo>
                      <a:pt x="719" y="578"/>
                      <a:pt x="711" y="574"/>
                      <a:pt x="710" y="580"/>
                    </a:cubicBezTo>
                    <a:cubicBezTo>
                      <a:pt x="708" y="580"/>
                      <a:pt x="708" y="580"/>
                      <a:pt x="708" y="580"/>
                    </a:cubicBezTo>
                    <a:cubicBezTo>
                      <a:pt x="700" y="578"/>
                      <a:pt x="692" y="572"/>
                      <a:pt x="688" y="568"/>
                    </a:cubicBezTo>
                    <a:cubicBezTo>
                      <a:pt x="688" y="574"/>
                      <a:pt x="688" y="574"/>
                      <a:pt x="688" y="574"/>
                    </a:cubicBezTo>
                    <a:cubicBezTo>
                      <a:pt x="691" y="579"/>
                      <a:pt x="693" y="582"/>
                      <a:pt x="693" y="588"/>
                    </a:cubicBezTo>
                    <a:cubicBezTo>
                      <a:pt x="693" y="593"/>
                      <a:pt x="685" y="602"/>
                      <a:pt x="693" y="606"/>
                    </a:cubicBezTo>
                    <a:cubicBezTo>
                      <a:pt x="689" y="606"/>
                      <a:pt x="683" y="606"/>
                      <a:pt x="682" y="606"/>
                    </a:cubicBezTo>
                    <a:cubicBezTo>
                      <a:pt x="670" y="606"/>
                      <a:pt x="660" y="594"/>
                      <a:pt x="660" y="580"/>
                    </a:cubicBezTo>
                    <a:cubicBezTo>
                      <a:pt x="660" y="574"/>
                      <a:pt x="667" y="572"/>
                      <a:pt x="670" y="568"/>
                    </a:cubicBezTo>
                    <a:cubicBezTo>
                      <a:pt x="665" y="568"/>
                      <a:pt x="661" y="568"/>
                      <a:pt x="657" y="568"/>
                    </a:cubicBezTo>
                    <a:cubicBezTo>
                      <a:pt x="654" y="568"/>
                      <a:pt x="652" y="561"/>
                      <a:pt x="652" y="559"/>
                    </a:cubicBezTo>
                    <a:cubicBezTo>
                      <a:pt x="649" y="548"/>
                      <a:pt x="643" y="541"/>
                      <a:pt x="636" y="534"/>
                    </a:cubicBezTo>
                    <a:cubicBezTo>
                      <a:pt x="627" y="524"/>
                      <a:pt x="615" y="517"/>
                      <a:pt x="615" y="501"/>
                    </a:cubicBezTo>
                    <a:cubicBezTo>
                      <a:pt x="615" y="491"/>
                      <a:pt x="615" y="486"/>
                      <a:pt x="615" y="480"/>
                    </a:cubicBezTo>
                    <a:cubicBezTo>
                      <a:pt x="615" y="469"/>
                      <a:pt x="598" y="452"/>
                      <a:pt x="588" y="447"/>
                    </a:cubicBezTo>
                    <a:cubicBezTo>
                      <a:pt x="577" y="441"/>
                      <a:pt x="565" y="440"/>
                      <a:pt x="565" y="429"/>
                    </a:cubicBezTo>
                    <a:cubicBezTo>
                      <a:pt x="560" y="429"/>
                      <a:pt x="558" y="429"/>
                      <a:pt x="554" y="429"/>
                    </a:cubicBezTo>
                    <a:cubicBezTo>
                      <a:pt x="538" y="429"/>
                      <a:pt x="519" y="402"/>
                      <a:pt x="519" y="384"/>
                    </a:cubicBezTo>
                    <a:cubicBezTo>
                      <a:pt x="510" y="384"/>
                      <a:pt x="504" y="384"/>
                      <a:pt x="496" y="384"/>
                    </a:cubicBezTo>
                    <a:cubicBezTo>
                      <a:pt x="486" y="384"/>
                      <a:pt x="491" y="367"/>
                      <a:pt x="486" y="362"/>
                    </a:cubicBezTo>
                    <a:cubicBezTo>
                      <a:pt x="478" y="368"/>
                      <a:pt x="461" y="368"/>
                      <a:pt x="461" y="377"/>
                    </a:cubicBezTo>
                    <a:cubicBezTo>
                      <a:pt x="461" y="378"/>
                      <a:pt x="463" y="381"/>
                      <a:pt x="465" y="381"/>
                    </a:cubicBezTo>
                    <a:cubicBezTo>
                      <a:pt x="463" y="386"/>
                      <a:pt x="462" y="391"/>
                      <a:pt x="462" y="396"/>
                    </a:cubicBezTo>
                    <a:cubicBezTo>
                      <a:pt x="462" y="408"/>
                      <a:pt x="469" y="412"/>
                      <a:pt x="478" y="416"/>
                    </a:cubicBezTo>
                    <a:cubicBezTo>
                      <a:pt x="489" y="419"/>
                      <a:pt x="495" y="433"/>
                      <a:pt x="498" y="440"/>
                    </a:cubicBezTo>
                    <a:cubicBezTo>
                      <a:pt x="501" y="451"/>
                      <a:pt x="506" y="464"/>
                      <a:pt x="512" y="467"/>
                    </a:cubicBezTo>
                    <a:cubicBezTo>
                      <a:pt x="523" y="473"/>
                      <a:pt x="531" y="469"/>
                      <a:pt x="542" y="469"/>
                    </a:cubicBezTo>
                    <a:cubicBezTo>
                      <a:pt x="542" y="471"/>
                      <a:pt x="542" y="473"/>
                      <a:pt x="541" y="475"/>
                    </a:cubicBezTo>
                    <a:cubicBezTo>
                      <a:pt x="538" y="485"/>
                      <a:pt x="556" y="489"/>
                      <a:pt x="560" y="491"/>
                    </a:cubicBezTo>
                    <a:cubicBezTo>
                      <a:pt x="576" y="499"/>
                      <a:pt x="594" y="505"/>
                      <a:pt x="592" y="522"/>
                    </a:cubicBezTo>
                    <a:cubicBezTo>
                      <a:pt x="584" y="520"/>
                      <a:pt x="579" y="510"/>
                      <a:pt x="567" y="510"/>
                    </a:cubicBezTo>
                    <a:cubicBezTo>
                      <a:pt x="558" y="510"/>
                      <a:pt x="551" y="515"/>
                      <a:pt x="551" y="523"/>
                    </a:cubicBezTo>
                    <a:cubicBezTo>
                      <a:pt x="551" y="533"/>
                      <a:pt x="564" y="536"/>
                      <a:pt x="564" y="546"/>
                    </a:cubicBezTo>
                    <a:cubicBezTo>
                      <a:pt x="564" y="550"/>
                      <a:pt x="554" y="550"/>
                      <a:pt x="554" y="550"/>
                    </a:cubicBezTo>
                    <a:cubicBezTo>
                      <a:pt x="548" y="557"/>
                      <a:pt x="549" y="574"/>
                      <a:pt x="538" y="574"/>
                    </a:cubicBezTo>
                    <a:cubicBezTo>
                      <a:pt x="533" y="574"/>
                      <a:pt x="530" y="571"/>
                      <a:pt x="530" y="568"/>
                    </a:cubicBezTo>
                    <a:cubicBezTo>
                      <a:pt x="539" y="568"/>
                      <a:pt x="543" y="556"/>
                      <a:pt x="543" y="547"/>
                    </a:cubicBezTo>
                    <a:cubicBezTo>
                      <a:pt x="543" y="535"/>
                      <a:pt x="537" y="532"/>
                      <a:pt x="535" y="524"/>
                    </a:cubicBezTo>
                    <a:cubicBezTo>
                      <a:pt x="533" y="524"/>
                      <a:pt x="515" y="505"/>
                      <a:pt x="514" y="501"/>
                    </a:cubicBezTo>
                    <a:cubicBezTo>
                      <a:pt x="511" y="501"/>
                      <a:pt x="500" y="497"/>
                      <a:pt x="500" y="493"/>
                    </a:cubicBezTo>
                    <a:cubicBezTo>
                      <a:pt x="476" y="487"/>
                      <a:pt x="471" y="480"/>
                      <a:pt x="458" y="466"/>
                    </a:cubicBezTo>
                    <a:cubicBezTo>
                      <a:pt x="453" y="461"/>
                      <a:pt x="442" y="458"/>
                      <a:pt x="440" y="452"/>
                    </a:cubicBezTo>
                    <a:cubicBezTo>
                      <a:pt x="426" y="434"/>
                      <a:pt x="422" y="401"/>
                      <a:pt x="393" y="401"/>
                    </a:cubicBezTo>
                    <a:cubicBezTo>
                      <a:pt x="379" y="401"/>
                      <a:pt x="379" y="412"/>
                      <a:pt x="372" y="415"/>
                    </a:cubicBezTo>
                    <a:cubicBezTo>
                      <a:pt x="357" y="422"/>
                      <a:pt x="348" y="436"/>
                      <a:pt x="331" y="436"/>
                    </a:cubicBezTo>
                    <a:cubicBezTo>
                      <a:pt x="314" y="436"/>
                      <a:pt x="304" y="427"/>
                      <a:pt x="289" y="427"/>
                    </a:cubicBezTo>
                    <a:cubicBezTo>
                      <a:pt x="277" y="427"/>
                      <a:pt x="265" y="435"/>
                      <a:pt x="265" y="447"/>
                    </a:cubicBezTo>
                    <a:cubicBezTo>
                      <a:pt x="270" y="465"/>
                      <a:pt x="270" y="465"/>
                      <a:pt x="270" y="465"/>
                    </a:cubicBezTo>
                    <a:cubicBezTo>
                      <a:pt x="265" y="481"/>
                      <a:pt x="248" y="486"/>
                      <a:pt x="232" y="490"/>
                    </a:cubicBezTo>
                    <a:cubicBezTo>
                      <a:pt x="219" y="493"/>
                      <a:pt x="197" y="526"/>
                      <a:pt x="197" y="543"/>
                    </a:cubicBezTo>
                    <a:cubicBezTo>
                      <a:pt x="197" y="550"/>
                      <a:pt x="201" y="552"/>
                      <a:pt x="204" y="554"/>
                    </a:cubicBezTo>
                    <a:cubicBezTo>
                      <a:pt x="195" y="570"/>
                      <a:pt x="190" y="579"/>
                      <a:pt x="174" y="587"/>
                    </a:cubicBezTo>
                    <a:cubicBezTo>
                      <a:pt x="165" y="592"/>
                      <a:pt x="164" y="612"/>
                      <a:pt x="148" y="607"/>
                    </a:cubicBezTo>
                    <a:cubicBezTo>
                      <a:pt x="148" y="608"/>
                      <a:pt x="148" y="608"/>
                      <a:pt x="148" y="608"/>
                    </a:cubicBezTo>
                    <a:cubicBezTo>
                      <a:pt x="142" y="605"/>
                      <a:pt x="129" y="609"/>
                      <a:pt x="125" y="609"/>
                    </a:cubicBezTo>
                    <a:cubicBezTo>
                      <a:pt x="107" y="609"/>
                      <a:pt x="97" y="625"/>
                      <a:pt x="80" y="625"/>
                    </a:cubicBezTo>
                    <a:cubicBezTo>
                      <a:pt x="69" y="625"/>
                      <a:pt x="68" y="596"/>
                      <a:pt x="51" y="596"/>
                    </a:cubicBezTo>
                    <a:cubicBezTo>
                      <a:pt x="38" y="596"/>
                      <a:pt x="30" y="602"/>
                      <a:pt x="18" y="602"/>
                    </a:cubicBezTo>
                    <a:cubicBezTo>
                      <a:pt x="14" y="602"/>
                      <a:pt x="12" y="598"/>
                      <a:pt x="12" y="595"/>
                    </a:cubicBezTo>
                    <a:cubicBezTo>
                      <a:pt x="12" y="578"/>
                      <a:pt x="12" y="573"/>
                      <a:pt x="12" y="563"/>
                    </a:cubicBezTo>
                    <a:cubicBezTo>
                      <a:pt x="6" y="563"/>
                      <a:pt x="0" y="559"/>
                      <a:pt x="0" y="552"/>
                    </a:cubicBezTo>
                    <a:cubicBezTo>
                      <a:pt x="0" y="542"/>
                      <a:pt x="8" y="540"/>
                      <a:pt x="8" y="534"/>
                    </a:cubicBezTo>
                    <a:cubicBezTo>
                      <a:pt x="8" y="514"/>
                      <a:pt x="15" y="493"/>
                      <a:pt x="15" y="473"/>
                    </a:cubicBezTo>
                    <a:cubicBezTo>
                      <a:pt x="15" y="461"/>
                      <a:pt x="7" y="450"/>
                      <a:pt x="7" y="442"/>
                    </a:cubicBezTo>
                    <a:cubicBezTo>
                      <a:pt x="7" y="438"/>
                      <a:pt x="33" y="421"/>
                      <a:pt x="37" y="421"/>
                    </a:cubicBezTo>
                    <a:cubicBezTo>
                      <a:pt x="40" y="421"/>
                      <a:pt x="44" y="426"/>
                      <a:pt x="48" y="424"/>
                    </a:cubicBezTo>
                    <a:cubicBezTo>
                      <a:pt x="83" y="424"/>
                      <a:pt x="83" y="424"/>
                      <a:pt x="83" y="424"/>
                    </a:cubicBezTo>
                    <a:cubicBezTo>
                      <a:pt x="86" y="427"/>
                      <a:pt x="92" y="428"/>
                      <a:pt x="95" y="429"/>
                    </a:cubicBezTo>
                    <a:cubicBezTo>
                      <a:pt x="132" y="429"/>
                      <a:pt x="132" y="429"/>
                      <a:pt x="132" y="429"/>
                    </a:cubicBezTo>
                    <a:cubicBezTo>
                      <a:pt x="141" y="427"/>
                      <a:pt x="145" y="432"/>
                      <a:pt x="153" y="432"/>
                    </a:cubicBezTo>
                    <a:cubicBezTo>
                      <a:pt x="158" y="432"/>
                      <a:pt x="170" y="428"/>
                      <a:pt x="172" y="428"/>
                    </a:cubicBezTo>
                    <a:cubicBezTo>
                      <a:pt x="172" y="412"/>
                      <a:pt x="182" y="408"/>
                      <a:pt x="182" y="392"/>
                    </a:cubicBezTo>
                    <a:cubicBezTo>
                      <a:pt x="182" y="389"/>
                      <a:pt x="181" y="375"/>
                      <a:pt x="181" y="370"/>
                    </a:cubicBezTo>
                    <a:cubicBezTo>
                      <a:pt x="179" y="372"/>
                      <a:pt x="179" y="372"/>
                      <a:pt x="179" y="372"/>
                    </a:cubicBezTo>
                    <a:cubicBezTo>
                      <a:pt x="181" y="369"/>
                      <a:pt x="183" y="363"/>
                      <a:pt x="183" y="360"/>
                    </a:cubicBezTo>
                    <a:cubicBezTo>
                      <a:pt x="183" y="353"/>
                      <a:pt x="178" y="354"/>
                      <a:pt x="178" y="348"/>
                    </a:cubicBezTo>
                    <a:cubicBezTo>
                      <a:pt x="163" y="348"/>
                      <a:pt x="158" y="334"/>
                      <a:pt x="158" y="321"/>
                    </a:cubicBezTo>
                    <a:cubicBezTo>
                      <a:pt x="154" y="320"/>
                      <a:pt x="153" y="316"/>
                      <a:pt x="149" y="315"/>
                    </a:cubicBezTo>
                    <a:cubicBezTo>
                      <a:pt x="137" y="311"/>
                      <a:pt x="104" y="305"/>
                      <a:pt x="104" y="293"/>
                    </a:cubicBezTo>
                    <a:cubicBezTo>
                      <a:pt x="103" y="293"/>
                      <a:pt x="103" y="291"/>
                      <a:pt x="103" y="290"/>
                    </a:cubicBezTo>
                    <a:cubicBezTo>
                      <a:pt x="103" y="283"/>
                      <a:pt x="124" y="278"/>
                      <a:pt x="132" y="276"/>
                    </a:cubicBezTo>
                    <a:cubicBezTo>
                      <a:pt x="134" y="280"/>
                      <a:pt x="146" y="284"/>
                      <a:pt x="152" y="284"/>
                    </a:cubicBezTo>
                    <a:cubicBezTo>
                      <a:pt x="158" y="284"/>
                      <a:pt x="167" y="280"/>
                      <a:pt x="170" y="280"/>
                    </a:cubicBezTo>
                    <a:cubicBezTo>
                      <a:pt x="170" y="274"/>
                      <a:pt x="170" y="274"/>
                      <a:pt x="170" y="274"/>
                    </a:cubicBezTo>
                    <a:cubicBezTo>
                      <a:pt x="164" y="272"/>
                      <a:pt x="167" y="261"/>
                      <a:pt x="166" y="258"/>
                    </a:cubicBezTo>
                    <a:cubicBezTo>
                      <a:pt x="166" y="252"/>
                      <a:pt x="166" y="252"/>
                      <a:pt x="166" y="252"/>
                    </a:cubicBezTo>
                    <a:cubicBezTo>
                      <a:pt x="173" y="252"/>
                      <a:pt x="173" y="252"/>
                      <a:pt x="173" y="252"/>
                    </a:cubicBezTo>
                    <a:cubicBezTo>
                      <a:pt x="179" y="258"/>
                      <a:pt x="187" y="262"/>
                      <a:pt x="196" y="262"/>
                    </a:cubicBezTo>
                    <a:cubicBezTo>
                      <a:pt x="202" y="262"/>
                      <a:pt x="208" y="256"/>
                      <a:pt x="209" y="250"/>
                    </a:cubicBezTo>
                    <a:cubicBezTo>
                      <a:pt x="232" y="250"/>
                      <a:pt x="238" y="233"/>
                      <a:pt x="242" y="214"/>
                    </a:cubicBezTo>
                    <a:cubicBezTo>
                      <a:pt x="247" y="214"/>
                      <a:pt x="249" y="213"/>
                      <a:pt x="253" y="212"/>
                    </a:cubicBezTo>
                    <a:cubicBezTo>
                      <a:pt x="257" y="210"/>
                      <a:pt x="288" y="198"/>
                      <a:pt x="291" y="194"/>
                    </a:cubicBezTo>
                    <a:cubicBezTo>
                      <a:pt x="297" y="188"/>
                      <a:pt x="295" y="179"/>
                      <a:pt x="295" y="169"/>
                    </a:cubicBezTo>
                    <a:cubicBezTo>
                      <a:pt x="295" y="166"/>
                      <a:pt x="301" y="161"/>
                      <a:pt x="302" y="160"/>
                    </a:cubicBezTo>
                    <a:cubicBezTo>
                      <a:pt x="313" y="149"/>
                      <a:pt x="323" y="136"/>
                      <a:pt x="341" y="136"/>
                    </a:cubicBezTo>
                    <a:cubicBezTo>
                      <a:pt x="351" y="136"/>
                      <a:pt x="346" y="139"/>
                      <a:pt x="351" y="136"/>
                    </a:cubicBezTo>
                    <a:cubicBezTo>
                      <a:pt x="354" y="139"/>
                      <a:pt x="356" y="133"/>
                      <a:pt x="357" y="131"/>
                    </a:cubicBezTo>
                    <a:cubicBezTo>
                      <a:pt x="363" y="125"/>
                      <a:pt x="370" y="130"/>
                      <a:pt x="376" y="130"/>
                    </a:cubicBezTo>
                    <a:cubicBezTo>
                      <a:pt x="381" y="130"/>
                      <a:pt x="393" y="123"/>
                      <a:pt x="393" y="117"/>
                    </a:cubicBezTo>
                    <a:cubicBezTo>
                      <a:pt x="393" y="113"/>
                      <a:pt x="388" y="97"/>
                      <a:pt x="388" y="97"/>
                    </a:cubicBezTo>
                    <a:cubicBezTo>
                      <a:pt x="385" y="75"/>
                      <a:pt x="373" y="69"/>
                      <a:pt x="373" y="50"/>
                    </a:cubicBezTo>
                    <a:cubicBezTo>
                      <a:pt x="373" y="16"/>
                      <a:pt x="402" y="14"/>
                      <a:pt x="421" y="0"/>
                    </a:cubicBezTo>
                    <a:cubicBezTo>
                      <a:pt x="421" y="9"/>
                      <a:pt x="421" y="9"/>
                      <a:pt x="421" y="9"/>
                    </a:cubicBezTo>
                    <a:cubicBezTo>
                      <a:pt x="417" y="17"/>
                      <a:pt x="417" y="22"/>
                      <a:pt x="417" y="30"/>
                    </a:cubicBezTo>
                    <a:cubicBezTo>
                      <a:pt x="417" y="38"/>
                      <a:pt x="425" y="39"/>
                      <a:pt x="431" y="39"/>
                    </a:cubicBezTo>
                    <a:cubicBezTo>
                      <a:pt x="431" y="41"/>
                      <a:pt x="431" y="43"/>
                      <a:pt x="431" y="45"/>
                    </a:cubicBezTo>
                    <a:cubicBezTo>
                      <a:pt x="431" y="49"/>
                      <a:pt x="424" y="51"/>
                      <a:pt x="422" y="53"/>
                    </a:cubicBezTo>
                    <a:cubicBezTo>
                      <a:pt x="414" y="61"/>
                      <a:pt x="405" y="68"/>
                      <a:pt x="405" y="82"/>
                    </a:cubicBezTo>
                    <a:cubicBezTo>
                      <a:pt x="405" y="90"/>
                      <a:pt x="409" y="96"/>
                      <a:pt x="413" y="97"/>
                    </a:cubicBezTo>
                    <a:cubicBezTo>
                      <a:pt x="413" y="101"/>
                      <a:pt x="414" y="103"/>
                      <a:pt x="413" y="105"/>
                    </a:cubicBezTo>
                    <a:cubicBezTo>
                      <a:pt x="422" y="105"/>
                      <a:pt x="425" y="109"/>
                      <a:pt x="432" y="109"/>
                    </a:cubicBezTo>
                    <a:cubicBezTo>
                      <a:pt x="433" y="113"/>
                      <a:pt x="435" y="118"/>
                      <a:pt x="437" y="118"/>
                    </a:cubicBezTo>
                    <a:cubicBezTo>
                      <a:pt x="457" y="118"/>
                      <a:pt x="472" y="100"/>
                      <a:pt x="489" y="102"/>
                    </a:cubicBezTo>
                    <a:cubicBezTo>
                      <a:pt x="488" y="106"/>
                      <a:pt x="485" y="109"/>
                      <a:pt x="485" y="111"/>
                    </a:cubicBezTo>
                    <a:cubicBezTo>
                      <a:pt x="485" y="113"/>
                      <a:pt x="498" y="122"/>
                      <a:pt x="498" y="122"/>
                    </a:cubicBezTo>
                    <a:cubicBezTo>
                      <a:pt x="506" y="122"/>
                      <a:pt x="507" y="117"/>
                      <a:pt x="510" y="115"/>
                    </a:cubicBezTo>
                    <a:cubicBezTo>
                      <a:pt x="523" y="109"/>
                      <a:pt x="533" y="111"/>
                      <a:pt x="545" y="105"/>
                    </a:cubicBezTo>
                    <a:cubicBezTo>
                      <a:pt x="551" y="102"/>
                      <a:pt x="563" y="90"/>
                      <a:pt x="573" y="90"/>
                    </a:cubicBezTo>
                    <a:cubicBezTo>
                      <a:pt x="582" y="90"/>
                      <a:pt x="593" y="91"/>
                      <a:pt x="598" y="94"/>
                    </a:cubicBezTo>
                    <a:cubicBezTo>
                      <a:pt x="597" y="97"/>
                      <a:pt x="595" y="101"/>
                      <a:pt x="595" y="102"/>
                    </a:cubicBezTo>
                    <a:cubicBezTo>
                      <a:pt x="615" y="102"/>
                      <a:pt x="635" y="98"/>
                      <a:pt x="650" y="98"/>
                    </a:cubicBezTo>
                    <a:cubicBezTo>
                      <a:pt x="664" y="98"/>
                      <a:pt x="673" y="97"/>
                      <a:pt x="688" y="97"/>
                    </a:cubicBezTo>
                    <a:cubicBezTo>
                      <a:pt x="704" y="97"/>
                      <a:pt x="712" y="127"/>
                      <a:pt x="712" y="144"/>
                    </a:cubicBezTo>
                    <a:cubicBezTo>
                      <a:pt x="712" y="155"/>
                      <a:pt x="701" y="160"/>
                      <a:pt x="701" y="171"/>
                    </a:cubicBezTo>
                    <a:cubicBezTo>
                      <a:pt x="701" y="187"/>
                      <a:pt x="716" y="198"/>
                      <a:pt x="716" y="213"/>
                    </a:cubicBezTo>
                    <a:cubicBezTo>
                      <a:pt x="716" y="222"/>
                      <a:pt x="701" y="225"/>
                      <a:pt x="698" y="230"/>
                    </a:cubicBezTo>
                    <a:cubicBezTo>
                      <a:pt x="689" y="245"/>
                      <a:pt x="686" y="257"/>
                      <a:pt x="686" y="276"/>
                    </a:cubicBezTo>
                    <a:cubicBezTo>
                      <a:pt x="686" y="299"/>
                      <a:pt x="701" y="294"/>
                      <a:pt x="719" y="294"/>
                    </a:cubicBezTo>
                    <a:cubicBezTo>
                      <a:pt x="743" y="294"/>
                      <a:pt x="754" y="284"/>
                      <a:pt x="773" y="284"/>
                    </a:cubicBezTo>
                    <a:cubicBezTo>
                      <a:pt x="793" y="284"/>
                      <a:pt x="788" y="325"/>
                      <a:pt x="807" y="325"/>
                    </a:cubicBezTo>
                    <a:cubicBezTo>
                      <a:pt x="807" y="357"/>
                      <a:pt x="807" y="357"/>
                      <a:pt x="807" y="357"/>
                    </a:cubicBezTo>
                    <a:cubicBezTo>
                      <a:pt x="807" y="360"/>
                      <a:pt x="810" y="361"/>
                      <a:pt x="811" y="363"/>
                    </a:cubicBezTo>
                    <a:cubicBezTo>
                      <a:pt x="815" y="368"/>
                      <a:pt x="815" y="368"/>
                      <a:pt x="815" y="368"/>
                    </a:cubicBezTo>
                    <a:cubicBezTo>
                      <a:pt x="819" y="368"/>
                      <a:pt x="828" y="364"/>
                      <a:pt x="833" y="363"/>
                    </a:cubicBezTo>
                    <a:cubicBezTo>
                      <a:pt x="834" y="367"/>
                      <a:pt x="833" y="371"/>
                      <a:pt x="834" y="375"/>
                    </a:cubicBezTo>
                    <a:cubicBezTo>
                      <a:pt x="826" y="377"/>
                      <a:pt x="818" y="380"/>
                      <a:pt x="818" y="38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5" name="Freeform 75"/>
              <p:cNvSpPr/>
              <p:nvPr/>
            </p:nvSpPr>
            <p:spPr bwMode="auto">
              <a:xfrm>
                <a:off x="5945252" y="1963190"/>
                <a:ext cx="642785" cy="655022"/>
              </a:xfrm>
              <a:custGeom>
                <a:avLst/>
                <a:gdLst>
                  <a:gd name="T0" fmla="*/ 113 w 562"/>
                  <a:gd name="T1" fmla="*/ 425 h 572"/>
                  <a:gd name="T2" fmla="*/ 7 w 562"/>
                  <a:gd name="T3" fmla="*/ 457 h 572"/>
                  <a:gd name="T4" fmla="*/ 20 w 562"/>
                  <a:gd name="T5" fmla="*/ 433 h 572"/>
                  <a:gd name="T6" fmla="*/ 13 w 562"/>
                  <a:gd name="T7" fmla="*/ 416 h 572"/>
                  <a:gd name="T8" fmla="*/ 16 w 562"/>
                  <a:gd name="T9" fmla="*/ 342 h 572"/>
                  <a:gd name="T10" fmla="*/ 94 w 562"/>
                  <a:gd name="T11" fmla="*/ 294 h 572"/>
                  <a:gd name="T12" fmla="*/ 145 w 562"/>
                  <a:gd name="T13" fmla="*/ 233 h 572"/>
                  <a:gd name="T14" fmla="*/ 166 w 562"/>
                  <a:gd name="T15" fmla="*/ 183 h 572"/>
                  <a:gd name="T16" fmla="*/ 243 w 562"/>
                  <a:gd name="T17" fmla="*/ 99 h 572"/>
                  <a:gd name="T18" fmla="*/ 213 w 562"/>
                  <a:gd name="T19" fmla="*/ 102 h 572"/>
                  <a:gd name="T20" fmla="*/ 213 w 562"/>
                  <a:gd name="T21" fmla="*/ 87 h 572"/>
                  <a:gd name="T22" fmla="*/ 226 w 562"/>
                  <a:gd name="T23" fmla="*/ 79 h 572"/>
                  <a:gd name="T24" fmla="*/ 253 w 562"/>
                  <a:gd name="T25" fmla="*/ 102 h 572"/>
                  <a:gd name="T26" fmla="*/ 255 w 562"/>
                  <a:gd name="T27" fmla="*/ 80 h 572"/>
                  <a:gd name="T28" fmla="*/ 288 w 562"/>
                  <a:gd name="T29" fmla="*/ 66 h 572"/>
                  <a:gd name="T30" fmla="*/ 314 w 562"/>
                  <a:gd name="T31" fmla="*/ 50 h 572"/>
                  <a:gd name="T32" fmla="*/ 342 w 562"/>
                  <a:gd name="T33" fmla="*/ 38 h 572"/>
                  <a:gd name="T34" fmla="*/ 378 w 562"/>
                  <a:gd name="T35" fmla="*/ 29 h 572"/>
                  <a:gd name="T36" fmla="*/ 383 w 562"/>
                  <a:gd name="T37" fmla="*/ 8 h 572"/>
                  <a:gd name="T38" fmla="*/ 439 w 562"/>
                  <a:gd name="T39" fmla="*/ 10 h 572"/>
                  <a:gd name="T40" fmla="*/ 456 w 562"/>
                  <a:gd name="T41" fmla="*/ 12 h 572"/>
                  <a:gd name="T42" fmla="*/ 488 w 562"/>
                  <a:gd name="T43" fmla="*/ 4 h 572"/>
                  <a:gd name="T44" fmla="*/ 507 w 562"/>
                  <a:gd name="T45" fmla="*/ 10 h 572"/>
                  <a:gd name="T46" fmla="*/ 503 w 562"/>
                  <a:gd name="T47" fmla="*/ 42 h 572"/>
                  <a:gd name="T48" fmla="*/ 541 w 562"/>
                  <a:gd name="T49" fmla="*/ 57 h 572"/>
                  <a:gd name="T50" fmla="*/ 530 w 562"/>
                  <a:gd name="T51" fmla="*/ 129 h 572"/>
                  <a:gd name="T52" fmla="*/ 531 w 562"/>
                  <a:gd name="T53" fmla="*/ 203 h 572"/>
                  <a:gd name="T54" fmla="*/ 547 w 562"/>
                  <a:gd name="T55" fmla="*/ 266 h 572"/>
                  <a:gd name="T56" fmla="*/ 562 w 562"/>
                  <a:gd name="T57" fmla="*/ 310 h 572"/>
                  <a:gd name="T58" fmla="*/ 437 w 562"/>
                  <a:gd name="T59" fmla="*/ 404 h 572"/>
                  <a:gd name="T60" fmla="*/ 375 w 562"/>
                  <a:gd name="T61" fmla="*/ 405 h 572"/>
                  <a:gd name="T62" fmla="*/ 353 w 562"/>
                  <a:gd name="T63" fmla="*/ 360 h 572"/>
                  <a:gd name="T64" fmla="*/ 338 w 562"/>
                  <a:gd name="T65" fmla="*/ 314 h 572"/>
                  <a:gd name="T66" fmla="*/ 435 w 562"/>
                  <a:gd name="T67" fmla="*/ 234 h 572"/>
                  <a:gd name="T68" fmla="*/ 346 w 562"/>
                  <a:gd name="T69" fmla="*/ 242 h 572"/>
                  <a:gd name="T70" fmla="*/ 295 w 562"/>
                  <a:gd name="T71" fmla="*/ 304 h 572"/>
                  <a:gd name="T72" fmla="*/ 251 w 562"/>
                  <a:gd name="T73" fmla="*/ 362 h 572"/>
                  <a:gd name="T74" fmla="*/ 257 w 562"/>
                  <a:gd name="T75" fmla="*/ 392 h 572"/>
                  <a:gd name="T76" fmla="*/ 261 w 562"/>
                  <a:gd name="T77" fmla="*/ 455 h 572"/>
                  <a:gd name="T78" fmla="*/ 251 w 562"/>
                  <a:gd name="T79" fmla="*/ 509 h 572"/>
                  <a:gd name="T80" fmla="*/ 208 w 562"/>
                  <a:gd name="T81" fmla="*/ 547 h 572"/>
                  <a:gd name="T82" fmla="*/ 155 w 562"/>
                  <a:gd name="T83" fmla="*/ 535 h 572"/>
                  <a:gd name="T84" fmla="*/ 140 w 562"/>
                  <a:gd name="T85" fmla="*/ 485 h 572"/>
                  <a:gd name="T86" fmla="*/ 130 w 562"/>
                  <a:gd name="T87" fmla="*/ 441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62" h="572">
                    <a:moveTo>
                      <a:pt x="130" y="445"/>
                    </a:moveTo>
                    <a:cubicBezTo>
                      <a:pt x="120" y="440"/>
                      <a:pt x="119" y="433"/>
                      <a:pt x="113" y="425"/>
                    </a:cubicBezTo>
                    <a:cubicBezTo>
                      <a:pt x="97" y="449"/>
                      <a:pt x="73" y="479"/>
                      <a:pt x="41" y="479"/>
                    </a:cubicBezTo>
                    <a:cubicBezTo>
                      <a:pt x="37" y="479"/>
                      <a:pt x="7" y="460"/>
                      <a:pt x="7" y="457"/>
                    </a:cubicBezTo>
                    <a:cubicBezTo>
                      <a:pt x="7" y="451"/>
                      <a:pt x="17" y="447"/>
                      <a:pt x="20" y="445"/>
                    </a:cubicBezTo>
                    <a:cubicBezTo>
                      <a:pt x="20" y="433"/>
                      <a:pt x="20" y="433"/>
                      <a:pt x="20" y="433"/>
                    </a:cubicBezTo>
                    <a:cubicBezTo>
                      <a:pt x="10" y="433"/>
                      <a:pt x="10" y="433"/>
                      <a:pt x="1" y="437"/>
                    </a:cubicBezTo>
                    <a:cubicBezTo>
                      <a:pt x="1" y="432"/>
                      <a:pt x="9" y="422"/>
                      <a:pt x="13" y="416"/>
                    </a:cubicBezTo>
                    <a:cubicBezTo>
                      <a:pt x="1" y="402"/>
                      <a:pt x="0" y="382"/>
                      <a:pt x="0" y="360"/>
                    </a:cubicBezTo>
                    <a:cubicBezTo>
                      <a:pt x="0" y="348"/>
                      <a:pt x="12" y="349"/>
                      <a:pt x="16" y="342"/>
                    </a:cubicBezTo>
                    <a:cubicBezTo>
                      <a:pt x="25" y="328"/>
                      <a:pt x="34" y="319"/>
                      <a:pt x="50" y="314"/>
                    </a:cubicBezTo>
                    <a:cubicBezTo>
                      <a:pt x="64" y="310"/>
                      <a:pt x="67" y="291"/>
                      <a:pt x="94" y="294"/>
                    </a:cubicBezTo>
                    <a:cubicBezTo>
                      <a:pt x="86" y="292"/>
                      <a:pt x="83" y="290"/>
                      <a:pt x="76" y="288"/>
                    </a:cubicBezTo>
                    <a:cubicBezTo>
                      <a:pt x="110" y="280"/>
                      <a:pt x="122" y="252"/>
                      <a:pt x="145" y="233"/>
                    </a:cubicBezTo>
                    <a:cubicBezTo>
                      <a:pt x="154" y="226"/>
                      <a:pt x="153" y="201"/>
                      <a:pt x="159" y="201"/>
                    </a:cubicBezTo>
                    <a:cubicBezTo>
                      <a:pt x="159" y="201"/>
                      <a:pt x="166" y="183"/>
                      <a:pt x="166" y="183"/>
                    </a:cubicBezTo>
                    <a:cubicBezTo>
                      <a:pt x="175" y="167"/>
                      <a:pt x="186" y="156"/>
                      <a:pt x="202" y="149"/>
                    </a:cubicBezTo>
                    <a:cubicBezTo>
                      <a:pt x="218" y="143"/>
                      <a:pt x="239" y="116"/>
                      <a:pt x="243" y="99"/>
                    </a:cubicBezTo>
                    <a:cubicBezTo>
                      <a:pt x="224" y="103"/>
                      <a:pt x="216" y="114"/>
                      <a:pt x="198" y="114"/>
                    </a:cubicBezTo>
                    <a:cubicBezTo>
                      <a:pt x="202" y="108"/>
                      <a:pt x="210" y="104"/>
                      <a:pt x="213" y="102"/>
                    </a:cubicBezTo>
                    <a:cubicBezTo>
                      <a:pt x="210" y="102"/>
                      <a:pt x="202" y="100"/>
                      <a:pt x="202" y="100"/>
                    </a:cubicBezTo>
                    <a:cubicBezTo>
                      <a:pt x="203" y="92"/>
                      <a:pt x="207" y="87"/>
                      <a:pt x="213" y="87"/>
                    </a:cubicBezTo>
                    <a:cubicBezTo>
                      <a:pt x="216" y="87"/>
                      <a:pt x="217" y="90"/>
                      <a:pt x="219" y="90"/>
                    </a:cubicBezTo>
                    <a:cubicBezTo>
                      <a:pt x="222" y="85"/>
                      <a:pt x="224" y="82"/>
                      <a:pt x="226" y="79"/>
                    </a:cubicBezTo>
                    <a:cubicBezTo>
                      <a:pt x="230" y="84"/>
                      <a:pt x="231" y="88"/>
                      <a:pt x="228" y="94"/>
                    </a:cubicBezTo>
                    <a:cubicBezTo>
                      <a:pt x="241" y="94"/>
                      <a:pt x="244" y="102"/>
                      <a:pt x="253" y="102"/>
                    </a:cubicBezTo>
                    <a:cubicBezTo>
                      <a:pt x="257" y="102"/>
                      <a:pt x="266" y="83"/>
                      <a:pt x="267" y="82"/>
                    </a:cubicBezTo>
                    <a:cubicBezTo>
                      <a:pt x="262" y="80"/>
                      <a:pt x="262" y="79"/>
                      <a:pt x="255" y="80"/>
                    </a:cubicBezTo>
                    <a:cubicBezTo>
                      <a:pt x="259" y="74"/>
                      <a:pt x="265" y="67"/>
                      <a:pt x="272" y="67"/>
                    </a:cubicBezTo>
                    <a:cubicBezTo>
                      <a:pt x="278" y="67"/>
                      <a:pt x="282" y="69"/>
                      <a:pt x="288" y="66"/>
                    </a:cubicBezTo>
                    <a:cubicBezTo>
                      <a:pt x="284" y="62"/>
                      <a:pt x="285" y="63"/>
                      <a:pt x="282" y="59"/>
                    </a:cubicBezTo>
                    <a:cubicBezTo>
                      <a:pt x="289" y="52"/>
                      <a:pt x="303" y="52"/>
                      <a:pt x="314" y="50"/>
                    </a:cubicBezTo>
                    <a:cubicBezTo>
                      <a:pt x="314" y="59"/>
                      <a:pt x="314" y="59"/>
                      <a:pt x="314" y="59"/>
                    </a:cubicBezTo>
                    <a:cubicBezTo>
                      <a:pt x="324" y="57"/>
                      <a:pt x="326" y="39"/>
                      <a:pt x="342" y="38"/>
                    </a:cubicBezTo>
                    <a:cubicBezTo>
                      <a:pt x="342" y="52"/>
                      <a:pt x="342" y="52"/>
                      <a:pt x="342" y="52"/>
                    </a:cubicBezTo>
                    <a:cubicBezTo>
                      <a:pt x="352" y="32"/>
                      <a:pt x="365" y="37"/>
                      <a:pt x="378" y="29"/>
                    </a:cubicBezTo>
                    <a:cubicBezTo>
                      <a:pt x="372" y="27"/>
                      <a:pt x="367" y="25"/>
                      <a:pt x="367" y="20"/>
                    </a:cubicBezTo>
                    <a:cubicBezTo>
                      <a:pt x="367" y="16"/>
                      <a:pt x="381" y="13"/>
                      <a:pt x="383" y="8"/>
                    </a:cubicBezTo>
                    <a:cubicBezTo>
                      <a:pt x="388" y="13"/>
                      <a:pt x="392" y="20"/>
                      <a:pt x="399" y="20"/>
                    </a:cubicBezTo>
                    <a:cubicBezTo>
                      <a:pt x="410" y="20"/>
                      <a:pt x="439" y="0"/>
                      <a:pt x="439" y="10"/>
                    </a:cubicBezTo>
                    <a:cubicBezTo>
                      <a:pt x="439" y="21"/>
                      <a:pt x="426" y="25"/>
                      <a:pt x="423" y="36"/>
                    </a:cubicBezTo>
                    <a:cubicBezTo>
                      <a:pt x="438" y="37"/>
                      <a:pt x="443" y="19"/>
                      <a:pt x="456" y="12"/>
                    </a:cubicBezTo>
                    <a:cubicBezTo>
                      <a:pt x="459" y="17"/>
                      <a:pt x="459" y="21"/>
                      <a:pt x="459" y="26"/>
                    </a:cubicBezTo>
                    <a:cubicBezTo>
                      <a:pt x="470" y="15"/>
                      <a:pt x="476" y="12"/>
                      <a:pt x="488" y="4"/>
                    </a:cubicBezTo>
                    <a:cubicBezTo>
                      <a:pt x="489" y="14"/>
                      <a:pt x="487" y="21"/>
                      <a:pt x="496" y="22"/>
                    </a:cubicBezTo>
                    <a:cubicBezTo>
                      <a:pt x="498" y="16"/>
                      <a:pt x="501" y="10"/>
                      <a:pt x="507" y="10"/>
                    </a:cubicBezTo>
                    <a:cubicBezTo>
                      <a:pt x="511" y="10"/>
                      <a:pt x="528" y="20"/>
                      <a:pt x="534" y="23"/>
                    </a:cubicBezTo>
                    <a:cubicBezTo>
                      <a:pt x="527" y="42"/>
                      <a:pt x="521" y="36"/>
                      <a:pt x="503" y="42"/>
                    </a:cubicBezTo>
                    <a:cubicBezTo>
                      <a:pt x="511" y="48"/>
                      <a:pt x="516" y="49"/>
                      <a:pt x="516" y="54"/>
                    </a:cubicBezTo>
                    <a:cubicBezTo>
                      <a:pt x="523" y="55"/>
                      <a:pt x="539" y="57"/>
                      <a:pt x="541" y="57"/>
                    </a:cubicBezTo>
                    <a:cubicBezTo>
                      <a:pt x="531" y="65"/>
                      <a:pt x="503" y="79"/>
                      <a:pt x="503" y="98"/>
                    </a:cubicBezTo>
                    <a:cubicBezTo>
                      <a:pt x="503" y="113"/>
                      <a:pt x="530" y="112"/>
                      <a:pt x="530" y="129"/>
                    </a:cubicBezTo>
                    <a:cubicBezTo>
                      <a:pt x="530" y="143"/>
                      <a:pt x="516" y="149"/>
                      <a:pt x="516" y="163"/>
                    </a:cubicBezTo>
                    <a:cubicBezTo>
                      <a:pt x="516" y="178"/>
                      <a:pt x="531" y="187"/>
                      <a:pt x="531" y="203"/>
                    </a:cubicBezTo>
                    <a:cubicBezTo>
                      <a:pt x="531" y="212"/>
                      <a:pt x="524" y="217"/>
                      <a:pt x="524" y="226"/>
                    </a:cubicBezTo>
                    <a:cubicBezTo>
                      <a:pt x="524" y="244"/>
                      <a:pt x="547" y="249"/>
                      <a:pt x="547" y="266"/>
                    </a:cubicBezTo>
                    <a:cubicBezTo>
                      <a:pt x="547" y="271"/>
                      <a:pt x="540" y="275"/>
                      <a:pt x="538" y="277"/>
                    </a:cubicBezTo>
                    <a:cubicBezTo>
                      <a:pt x="544" y="289"/>
                      <a:pt x="562" y="292"/>
                      <a:pt x="562" y="310"/>
                    </a:cubicBezTo>
                    <a:cubicBezTo>
                      <a:pt x="562" y="336"/>
                      <a:pt x="509" y="366"/>
                      <a:pt x="494" y="388"/>
                    </a:cubicBezTo>
                    <a:cubicBezTo>
                      <a:pt x="486" y="404"/>
                      <a:pt x="451" y="406"/>
                      <a:pt x="437" y="404"/>
                    </a:cubicBezTo>
                    <a:cubicBezTo>
                      <a:pt x="422" y="408"/>
                      <a:pt x="404" y="416"/>
                      <a:pt x="391" y="416"/>
                    </a:cubicBezTo>
                    <a:cubicBezTo>
                      <a:pt x="381" y="416"/>
                      <a:pt x="375" y="414"/>
                      <a:pt x="375" y="405"/>
                    </a:cubicBezTo>
                    <a:cubicBezTo>
                      <a:pt x="359" y="405"/>
                      <a:pt x="342" y="394"/>
                      <a:pt x="342" y="377"/>
                    </a:cubicBezTo>
                    <a:cubicBezTo>
                      <a:pt x="342" y="370"/>
                      <a:pt x="350" y="364"/>
                      <a:pt x="353" y="360"/>
                    </a:cubicBezTo>
                    <a:cubicBezTo>
                      <a:pt x="345" y="357"/>
                      <a:pt x="338" y="339"/>
                      <a:pt x="338" y="330"/>
                    </a:cubicBezTo>
                    <a:cubicBezTo>
                      <a:pt x="338" y="324"/>
                      <a:pt x="340" y="319"/>
                      <a:pt x="338" y="314"/>
                    </a:cubicBezTo>
                    <a:cubicBezTo>
                      <a:pt x="370" y="314"/>
                      <a:pt x="387" y="270"/>
                      <a:pt x="406" y="258"/>
                    </a:cubicBezTo>
                    <a:cubicBezTo>
                      <a:pt x="417" y="252"/>
                      <a:pt x="435" y="248"/>
                      <a:pt x="435" y="234"/>
                    </a:cubicBezTo>
                    <a:cubicBezTo>
                      <a:pt x="435" y="214"/>
                      <a:pt x="410" y="211"/>
                      <a:pt x="391" y="211"/>
                    </a:cubicBezTo>
                    <a:cubicBezTo>
                      <a:pt x="366" y="211"/>
                      <a:pt x="346" y="220"/>
                      <a:pt x="346" y="242"/>
                    </a:cubicBezTo>
                    <a:cubicBezTo>
                      <a:pt x="346" y="252"/>
                      <a:pt x="348" y="256"/>
                      <a:pt x="346" y="261"/>
                    </a:cubicBezTo>
                    <a:cubicBezTo>
                      <a:pt x="346" y="279"/>
                      <a:pt x="311" y="295"/>
                      <a:pt x="295" y="304"/>
                    </a:cubicBezTo>
                    <a:cubicBezTo>
                      <a:pt x="282" y="312"/>
                      <a:pt x="269" y="315"/>
                      <a:pt x="261" y="330"/>
                    </a:cubicBezTo>
                    <a:cubicBezTo>
                      <a:pt x="255" y="341"/>
                      <a:pt x="263" y="356"/>
                      <a:pt x="251" y="362"/>
                    </a:cubicBezTo>
                    <a:cubicBezTo>
                      <a:pt x="251" y="377"/>
                      <a:pt x="251" y="377"/>
                      <a:pt x="251" y="377"/>
                    </a:cubicBezTo>
                    <a:cubicBezTo>
                      <a:pt x="255" y="381"/>
                      <a:pt x="257" y="386"/>
                      <a:pt x="257" y="392"/>
                    </a:cubicBezTo>
                    <a:cubicBezTo>
                      <a:pt x="271" y="394"/>
                      <a:pt x="291" y="408"/>
                      <a:pt x="291" y="424"/>
                    </a:cubicBezTo>
                    <a:cubicBezTo>
                      <a:pt x="291" y="436"/>
                      <a:pt x="269" y="455"/>
                      <a:pt x="261" y="455"/>
                    </a:cubicBezTo>
                    <a:cubicBezTo>
                      <a:pt x="246" y="455"/>
                      <a:pt x="240" y="478"/>
                      <a:pt x="240" y="495"/>
                    </a:cubicBezTo>
                    <a:cubicBezTo>
                      <a:pt x="240" y="505"/>
                      <a:pt x="247" y="508"/>
                      <a:pt x="251" y="509"/>
                    </a:cubicBezTo>
                    <a:cubicBezTo>
                      <a:pt x="249" y="530"/>
                      <a:pt x="231" y="532"/>
                      <a:pt x="228" y="547"/>
                    </a:cubicBezTo>
                    <a:cubicBezTo>
                      <a:pt x="218" y="547"/>
                      <a:pt x="214" y="547"/>
                      <a:pt x="208" y="547"/>
                    </a:cubicBezTo>
                    <a:cubicBezTo>
                      <a:pt x="195" y="547"/>
                      <a:pt x="191" y="572"/>
                      <a:pt x="172" y="572"/>
                    </a:cubicBezTo>
                    <a:cubicBezTo>
                      <a:pt x="166" y="572"/>
                      <a:pt x="155" y="539"/>
                      <a:pt x="155" y="535"/>
                    </a:cubicBezTo>
                    <a:cubicBezTo>
                      <a:pt x="155" y="532"/>
                      <a:pt x="157" y="529"/>
                      <a:pt x="157" y="527"/>
                    </a:cubicBezTo>
                    <a:cubicBezTo>
                      <a:pt x="144" y="513"/>
                      <a:pt x="145" y="502"/>
                      <a:pt x="140" y="485"/>
                    </a:cubicBezTo>
                    <a:cubicBezTo>
                      <a:pt x="136" y="473"/>
                      <a:pt x="125" y="470"/>
                      <a:pt x="125" y="455"/>
                    </a:cubicBezTo>
                    <a:cubicBezTo>
                      <a:pt x="125" y="450"/>
                      <a:pt x="129" y="443"/>
                      <a:pt x="130" y="441"/>
                    </a:cubicBezTo>
                    <a:lnTo>
                      <a:pt x="130" y="445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6" name="Freeform 76"/>
              <p:cNvSpPr/>
              <p:nvPr/>
            </p:nvSpPr>
            <p:spPr bwMode="auto">
              <a:xfrm>
                <a:off x="6303375" y="1624966"/>
                <a:ext cx="4199525" cy="1639085"/>
              </a:xfrm>
              <a:custGeom>
                <a:avLst/>
                <a:gdLst>
                  <a:gd name="T0" fmla="*/ 2600 w 3672"/>
                  <a:gd name="T1" fmla="*/ 1054 h 1433"/>
                  <a:gd name="T2" fmla="*/ 2506 w 3672"/>
                  <a:gd name="T3" fmla="*/ 875 h 1433"/>
                  <a:gd name="T4" fmla="*/ 2858 w 3672"/>
                  <a:gd name="T5" fmla="*/ 735 h 1433"/>
                  <a:gd name="T6" fmla="*/ 3096 w 3672"/>
                  <a:gd name="T7" fmla="*/ 624 h 1433"/>
                  <a:gd name="T8" fmla="*/ 2934 w 3672"/>
                  <a:gd name="T9" fmla="*/ 839 h 1433"/>
                  <a:gd name="T10" fmla="*/ 3077 w 3672"/>
                  <a:gd name="T11" fmla="*/ 815 h 1433"/>
                  <a:gd name="T12" fmla="*/ 3414 w 3672"/>
                  <a:gd name="T13" fmla="*/ 565 h 1433"/>
                  <a:gd name="T14" fmla="*/ 3626 w 3672"/>
                  <a:gd name="T15" fmla="*/ 517 h 1433"/>
                  <a:gd name="T16" fmla="*/ 3248 w 3672"/>
                  <a:gd name="T17" fmla="*/ 350 h 1433"/>
                  <a:gd name="T18" fmla="*/ 2850 w 3672"/>
                  <a:gd name="T19" fmla="*/ 286 h 1433"/>
                  <a:gd name="T20" fmla="*/ 2464 w 3672"/>
                  <a:gd name="T21" fmla="*/ 282 h 1433"/>
                  <a:gd name="T22" fmla="*/ 2256 w 3672"/>
                  <a:gd name="T23" fmla="*/ 175 h 1433"/>
                  <a:gd name="T24" fmla="*/ 1892 w 3672"/>
                  <a:gd name="T25" fmla="*/ 187 h 1433"/>
                  <a:gd name="T26" fmla="*/ 1744 w 3672"/>
                  <a:gd name="T27" fmla="*/ 48 h 1433"/>
                  <a:gd name="T28" fmla="*/ 1301 w 3672"/>
                  <a:gd name="T29" fmla="*/ 211 h 1433"/>
                  <a:gd name="T30" fmla="*/ 1146 w 3672"/>
                  <a:gd name="T31" fmla="*/ 266 h 1433"/>
                  <a:gd name="T32" fmla="*/ 1105 w 3672"/>
                  <a:gd name="T33" fmla="*/ 219 h 1433"/>
                  <a:gd name="T34" fmla="*/ 877 w 3672"/>
                  <a:gd name="T35" fmla="*/ 374 h 1433"/>
                  <a:gd name="T36" fmla="*/ 552 w 3672"/>
                  <a:gd name="T37" fmla="*/ 445 h 1433"/>
                  <a:gd name="T38" fmla="*/ 366 w 3672"/>
                  <a:gd name="T39" fmla="*/ 533 h 1433"/>
                  <a:gd name="T40" fmla="*/ 393 w 3672"/>
                  <a:gd name="T41" fmla="*/ 410 h 1433"/>
                  <a:gd name="T42" fmla="*/ 217 w 3672"/>
                  <a:gd name="T43" fmla="*/ 425 h 1433"/>
                  <a:gd name="T44" fmla="*/ 234 w 3672"/>
                  <a:gd name="T45" fmla="*/ 562 h 1433"/>
                  <a:gd name="T46" fmla="*/ 199 w 3672"/>
                  <a:gd name="T47" fmla="*/ 712 h 1433"/>
                  <a:gd name="T48" fmla="*/ 86 w 3672"/>
                  <a:gd name="T49" fmla="*/ 803 h 1433"/>
                  <a:gd name="T50" fmla="*/ 27 w 3672"/>
                  <a:gd name="T51" fmla="*/ 891 h 1433"/>
                  <a:gd name="T52" fmla="*/ 93 w 3672"/>
                  <a:gd name="T53" fmla="*/ 1006 h 1433"/>
                  <a:gd name="T54" fmla="*/ 150 w 3672"/>
                  <a:gd name="T55" fmla="*/ 1077 h 1433"/>
                  <a:gd name="T56" fmla="*/ 192 w 3672"/>
                  <a:gd name="T57" fmla="*/ 1161 h 1433"/>
                  <a:gd name="T58" fmla="*/ 357 w 3672"/>
                  <a:gd name="T59" fmla="*/ 1166 h 1433"/>
                  <a:gd name="T60" fmla="*/ 385 w 3672"/>
                  <a:gd name="T61" fmla="*/ 1128 h 1433"/>
                  <a:gd name="T62" fmla="*/ 487 w 3672"/>
                  <a:gd name="T63" fmla="*/ 1264 h 1433"/>
                  <a:gd name="T64" fmla="*/ 601 w 3672"/>
                  <a:gd name="T65" fmla="*/ 1319 h 1433"/>
                  <a:gd name="T66" fmla="*/ 627 w 3672"/>
                  <a:gd name="T67" fmla="*/ 1337 h 1433"/>
                  <a:gd name="T68" fmla="*/ 599 w 3672"/>
                  <a:gd name="T69" fmla="*/ 1142 h 1433"/>
                  <a:gd name="T70" fmla="*/ 707 w 3672"/>
                  <a:gd name="T71" fmla="*/ 1162 h 1433"/>
                  <a:gd name="T72" fmla="*/ 732 w 3672"/>
                  <a:gd name="T73" fmla="*/ 1262 h 1433"/>
                  <a:gd name="T74" fmla="*/ 733 w 3672"/>
                  <a:gd name="T75" fmla="*/ 1345 h 1433"/>
                  <a:gd name="T76" fmla="*/ 766 w 3672"/>
                  <a:gd name="T77" fmla="*/ 1361 h 1433"/>
                  <a:gd name="T78" fmla="*/ 895 w 3672"/>
                  <a:gd name="T79" fmla="*/ 1400 h 1433"/>
                  <a:gd name="T80" fmla="*/ 960 w 3672"/>
                  <a:gd name="T81" fmla="*/ 1407 h 1433"/>
                  <a:gd name="T82" fmla="*/ 1044 w 3672"/>
                  <a:gd name="T83" fmla="*/ 1388 h 1433"/>
                  <a:gd name="T84" fmla="*/ 1123 w 3672"/>
                  <a:gd name="T85" fmla="*/ 1391 h 1433"/>
                  <a:gd name="T86" fmla="*/ 1161 w 3672"/>
                  <a:gd name="T87" fmla="*/ 1348 h 1433"/>
                  <a:gd name="T88" fmla="*/ 1423 w 3672"/>
                  <a:gd name="T89" fmla="*/ 1069 h 1433"/>
                  <a:gd name="T90" fmla="*/ 1707 w 3672"/>
                  <a:gd name="T91" fmla="*/ 962 h 1433"/>
                  <a:gd name="T92" fmla="*/ 2100 w 3672"/>
                  <a:gd name="T93" fmla="*/ 1026 h 1433"/>
                  <a:gd name="T94" fmla="*/ 2422 w 3672"/>
                  <a:gd name="T95" fmla="*/ 1093 h 1433"/>
                  <a:gd name="T96" fmla="*/ 2403 w 3672"/>
                  <a:gd name="T97" fmla="*/ 1181 h 1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72" h="1433">
                    <a:moveTo>
                      <a:pt x="2400" y="1232"/>
                    </a:moveTo>
                    <a:cubicBezTo>
                      <a:pt x="2400" y="1232"/>
                      <a:pt x="2429" y="1240"/>
                      <a:pt x="2453" y="1240"/>
                    </a:cubicBezTo>
                    <a:cubicBezTo>
                      <a:pt x="2496" y="1240"/>
                      <a:pt x="2536" y="1145"/>
                      <a:pt x="2567" y="1113"/>
                    </a:cubicBezTo>
                    <a:cubicBezTo>
                      <a:pt x="2579" y="1100"/>
                      <a:pt x="2596" y="1074"/>
                      <a:pt x="2600" y="1054"/>
                    </a:cubicBezTo>
                    <a:cubicBezTo>
                      <a:pt x="2606" y="1030"/>
                      <a:pt x="2597" y="1016"/>
                      <a:pt x="2608" y="994"/>
                    </a:cubicBezTo>
                    <a:cubicBezTo>
                      <a:pt x="2613" y="985"/>
                      <a:pt x="2622" y="967"/>
                      <a:pt x="2622" y="950"/>
                    </a:cubicBezTo>
                    <a:cubicBezTo>
                      <a:pt x="2622" y="928"/>
                      <a:pt x="2589" y="886"/>
                      <a:pt x="2574" y="898"/>
                    </a:cubicBezTo>
                    <a:cubicBezTo>
                      <a:pt x="2529" y="934"/>
                      <a:pt x="2506" y="879"/>
                      <a:pt x="2506" y="875"/>
                    </a:cubicBezTo>
                    <a:cubicBezTo>
                      <a:pt x="2506" y="852"/>
                      <a:pt x="2546" y="828"/>
                      <a:pt x="2562" y="811"/>
                    </a:cubicBezTo>
                    <a:cubicBezTo>
                      <a:pt x="2586" y="786"/>
                      <a:pt x="2617" y="745"/>
                      <a:pt x="2650" y="735"/>
                    </a:cubicBezTo>
                    <a:cubicBezTo>
                      <a:pt x="2678" y="728"/>
                      <a:pt x="2768" y="720"/>
                      <a:pt x="2793" y="720"/>
                    </a:cubicBezTo>
                    <a:cubicBezTo>
                      <a:pt x="2824" y="720"/>
                      <a:pt x="2839" y="735"/>
                      <a:pt x="2858" y="735"/>
                    </a:cubicBezTo>
                    <a:cubicBezTo>
                      <a:pt x="2868" y="735"/>
                      <a:pt x="2875" y="735"/>
                      <a:pt x="2899" y="735"/>
                    </a:cubicBezTo>
                    <a:cubicBezTo>
                      <a:pt x="2912" y="683"/>
                      <a:pt x="2934" y="652"/>
                      <a:pt x="2987" y="652"/>
                    </a:cubicBezTo>
                    <a:cubicBezTo>
                      <a:pt x="3000" y="652"/>
                      <a:pt x="3006" y="648"/>
                      <a:pt x="3032" y="652"/>
                    </a:cubicBezTo>
                    <a:cubicBezTo>
                      <a:pt x="3019" y="662"/>
                      <a:pt x="3014" y="731"/>
                      <a:pt x="3096" y="624"/>
                    </a:cubicBezTo>
                    <a:cubicBezTo>
                      <a:pt x="3105" y="623"/>
                      <a:pt x="3144" y="640"/>
                      <a:pt x="3085" y="680"/>
                    </a:cubicBezTo>
                    <a:cubicBezTo>
                      <a:pt x="3064" y="694"/>
                      <a:pt x="3046" y="687"/>
                      <a:pt x="3032" y="708"/>
                    </a:cubicBezTo>
                    <a:cubicBezTo>
                      <a:pt x="3016" y="732"/>
                      <a:pt x="3002" y="762"/>
                      <a:pt x="2979" y="775"/>
                    </a:cubicBezTo>
                    <a:cubicBezTo>
                      <a:pt x="2960" y="786"/>
                      <a:pt x="2934" y="805"/>
                      <a:pt x="2934" y="839"/>
                    </a:cubicBezTo>
                    <a:cubicBezTo>
                      <a:pt x="2934" y="868"/>
                      <a:pt x="2943" y="964"/>
                      <a:pt x="2964" y="982"/>
                    </a:cubicBezTo>
                    <a:cubicBezTo>
                      <a:pt x="2979" y="958"/>
                      <a:pt x="2990" y="914"/>
                      <a:pt x="3021" y="906"/>
                    </a:cubicBezTo>
                    <a:cubicBezTo>
                      <a:pt x="3017" y="884"/>
                      <a:pt x="3051" y="879"/>
                      <a:pt x="3051" y="863"/>
                    </a:cubicBezTo>
                    <a:cubicBezTo>
                      <a:pt x="3051" y="836"/>
                      <a:pt x="3077" y="829"/>
                      <a:pt x="3077" y="815"/>
                    </a:cubicBezTo>
                    <a:cubicBezTo>
                      <a:pt x="3077" y="805"/>
                      <a:pt x="3070" y="796"/>
                      <a:pt x="3077" y="779"/>
                    </a:cubicBezTo>
                    <a:cubicBezTo>
                      <a:pt x="3139" y="642"/>
                      <a:pt x="3195" y="716"/>
                      <a:pt x="3217" y="716"/>
                    </a:cubicBezTo>
                    <a:cubicBezTo>
                      <a:pt x="3285" y="716"/>
                      <a:pt x="3333" y="625"/>
                      <a:pt x="3392" y="624"/>
                    </a:cubicBezTo>
                    <a:cubicBezTo>
                      <a:pt x="3504" y="622"/>
                      <a:pt x="3414" y="577"/>
                      <a:pt x="3414" y="565"/>
                    </a:cubicBezTo>
                    <a:cubicBezTo>
                      <a:pt x="3414" y="530"/>
                      <a:pt x="3458" y="536"/>
                      <a:pt x="3467" y="517"/>
                    </a:cubicBezTo>
                    <a:cubicBezTo>
                      <a:pt x="3471" y="509"/>
                      <a:pt x="3464" y="489"/>
                      <a:pt x="3479" y="489"/>
                    </a:cubicBezTo>
                    <a:cubicBezTo>
                      <a:pt x="3526" y="489"/>
                      <a:pt x="3566" y="557"/>
                      <a:pt x="3600" y="557"/>
                    </a:cubicBezTo>
                    <a:cubicBezTo>
                      <a:pt x="3615" y="557"/>
                      <a:pt x="3618" y="527"/>
                      <a:pt x="3626" y="517"/>
                    </a:cubicBezTo>
                    <a:cubicBezTo>
                      <a:pt x="3639" y="501"/>
                      <a:pt x="3651" y="503"/>
                      <a:pt x="3672" y="495"/>
                    </a:cubicBezTo>
                    <a:cubicBezTo>
                      <a:pt x="3645" y="457"/>
                      <a:pt x="3556" y="436"/>
                      <a:pt x="3513" y="410"/>
                    </a:cubicBezTo>
                    <a:cubicBezTo>
                      <a:pt x="3453" y="373"/>
                      <a:pt x="3374" y="334"/>
                      <a:pt x="3286" y="334"/>
                    </a:cubicBezTo>
                    <a:cubicBezTo>
                      <a:pt x="3261" y="334"/>
                      <a:pt x="3245" y="339"/>
                      <a:pt x="3248" y="350"/>
                    </a:cubicBezTo>
                    <a:cubicBezTo>
                      <a:pt x="3271" y="427"/>
                      <a:pt x="3213" y="349"/>
                      <a:pt x="3199" y="350"/>
                    </a:cubicBezTo>
                    <a:cubicBezTo>
                      <a:pt x="3024" y="346"/>
                      <a:pt x="3024" y="346"/>
                      <a:pt x="3024" y="346"/>
                    </a:cubicBezTo>
                    <a:cubicBezTo>
                      <a:pt x="3015" y="305"/>
                      <a:pt x="2989" y="290"/>
                      <a:pt x="2937" y="290"/>
                    </a:cubicBezTo>
                    <a:cubicBezTo>
                      <a:pt x="2909" y="290"/>
                      <a:pt x="2867" y="301"/>
                      <a:pt x="2850" y="286"/>
                    </a:cubicBezTo>
                    <a:cubicBezTo>
                      <a:pt x="2835" y="273"/>
                      <a:pt x="2834" y="254"/>
                      <a:pt x="2812" y="247"/>
                    </a:cubicBezTo>
                    <a:cubicBezTo>
                      <a:pt x="2766" y="231"/>
                      <a:pt x="2716" y="219"/>
                      <a:pt x="2657" y="219"/>
                    </a:cubicBezTo>
                    <a:cubicBezTo>
                      <a:pt x="2598" y="219"/>
                      <a:pt x="2590" y="251"/>
                      <a:pt x="2585" y="282"/>
                    </a:cubicBezTo>
                    <a:cubicBezTo>
                      <a:pt x="2529" y="282"/>
                      <a:pt x="2502" y="282"/>
                      <a:pt x="2464" y="282"/>
                    </a:cubicBezTo>
                    <a:cubicBezTo>
                      <a:pt x="2443" y="282"/>
                      <a:pt x="2440" y="264"/>
                      <a:pt x="2415" y="262"/>
                    </a:cubicBezTo>
                    <a:cubicBezTo>
                      <a:pt x="2412" y="274"/>
                      <a:pt x="2408" y="298"/>
                      <a:pt x="2396" y="298"/>
                    </a:cubicBezTo>
                    <a:cubicBezTo>
                      <a:pt x="2364" y="298"/>
                      <a:pt x="2350" y="257"/>
                      <a:pt x="2350" y="235"/>
                    </a:cubicBezTo>
                    <a:cubicBezTo>
                      <a:pt x="2350" y="229"/>
                      <a:pt x="2412" y="189"/>
                      <a:pt x="2256" y="175"/>
                    </a:cubicBezTo>
                    <a:cubicBezTo>
                      <a:pt x="2236" y="173"/>
                      <a:pt x="2225" y="182"/>
                      <a:pt x="2225" y="207"/>
                    </a:cubicBezTo>
                    <a:cubicBezTo>
                      <a:pt x="2142" y="207"/>
                      <a:pt x="2142" y="207"/>
                      <a:pt x="2142" y="207"/>
                    </a:cubicBezTo>
                    <a:cubicBezTo>
                      <a:pt x="2117" y="200"/>
                      <a:pt x="1986" y="184"/>
                      <a:pt x="1969" y="155"/>
                    </a:cubicBezTo>
                    <a:cubicBezTo>
                      <a:pt x="1870" y="240"/>
                      <a:pt x="1892" y="187"/>
                      <a:pt x="1892" y="187"/>
                    </a:cubicBezTo>
                    <a:cubicBezTo>
                      <a:pt x="1916" y="156"/>
                      <a:pt x="2145" y="91"/>
                      <a:pt x="1956" y="44"/>
                    </a:cubicBezTo>
                    <a:cubicBezTo>
                      <a:pt x="1877" y="44"/>
                      <a:pt x="1877" y="44"/>
                      <a:pt x="1877" y="44"/>
                    </a:cubicBezTo>
                    <a:cubicBezTo>
                      <a:pt x="1869" y="22"/>
                      <a:pt x="1853" y="0"/>
                      <a:pt x="1820" y="0"/>
                    </a:cubicBezTo>
                    <a:cubicBezTo>
                      <a:pt x="1781" y="0"/>
                      <a:pt x="1765" y="31"/>
                      <a:pt x="1744" y="48"/>
                    </a:cubicBezTo>
                    <a:cubicBezTo>
                      <a:pt x="1729" y="60"/>
                      <a:pt x="1631" y="101"/>
                      <a:pt x="1640" y="64"/>
                    </a:cubicBezTo>
                    <a:cubicBezTo>
                      <a:pt x="1615" y="72"/>
                      <a:pt x="1508" y="79"/>
                      <a:pt x="1453" y="131"/>
                    </a:cubicBezTo>
                    <a:cubicBezTo>
                      <a:pt x="1441" y="142"/>
                      <a:pt x="1438" y="175"/>
                      <a:pt x="1420" y="175"/>
                    </a:cubicBezTo>
                    <a:cubicBezTo>
                      <a:pt x="1395" y="175"/>
                      <a:pt x="1301" y="165"/>
                      <a:pt x="1301" y="211"/>
                    </a:cubicBezTo>
                    <a:cubicBezTo>
                      <a:pt x="1301" y="220"/>
                      <a:pt x="1310" y="230"/>
                      <a:pt x="1313" y="243"/>
                    </a:cubicBezTo>
                    <a:cubicBezTo>
                      <a:pt x="1296" y="254"/>
                      <a:pt x="1290" y="243"/>
                      <a:pt x="1237" y="243"/>
                    </a:cubicBezTo>
                    <a:cubicBezTo>
                      <a:pt x="1192" y="306"/>
                      <a:pt x="1196" y="233"/>
                      <a:pt x="1186" y="219"/>
                    </a:cubicBezTo>
                    <a:cubicBezTo>
                      <a:pt x="1182" y="244"/>
                      <a:pt x="1166" y="255"/>
                      <a:pt x="1146" y="266"/>
                    </a:cubicBezTo>
                    <a:cubicBezTo>
                      <a:pt x="1152" y="289"/>
                      <a:pt x="1185" y="312"/>
                      <a:pt x="1161" y="338"/>
                    </a:cubicBezTo>
                    <a:cubicBezTo>
                      <a:pt x="1145" y="356"/>
                      <a:pt x="1192" y="415"/>
                      <a:pt x="1167" y="415"/>
                    </a:cubicBezTo>
                    <a:cubicBezTo>
                      <a:pt x="1136" y="415"/>
                      <a:pt x="1127" y="295"/>
                      <a:pt x="1127" y="270"/>
                    </a:cubicBezTo>
                    <a:cubicBezTo>
                      <a:pt x="1127" y="243"/>
                      <a:pt x="1169" y="232"/>
                      <a:pt x="1105" y="219"/>
                    </a:cubicBezTo>
                    <a:cubicBezTo>
                      <a:pt x="1072" y="212"/>
                      <a:pt x="1010" y="268"/>
                      <a:pt x="1010" y="298"/>
                    </a:cubicBezTo>
                    <a:cubicBezTo>
                      <a:pt x="1010" y="335"/>
                      <a:pt x="1026" y="359"/>
                      <a:pt x="1044" y="378"/>
                    </a:cubicBezTo>
                    <a:cubicBezTo>
                      <a:pt x="1086" y="447"/>
                      <a:pt x="985" y="370"/>
                      <a:pt x="948" y="360"/>
                    </a:cubicBezTo>
                    <a:cubicBezTo>
                      <a:pt x="844" y="331"/>
                      <a:pt x="878" y="368"/>
                      <a:pt x="877" y="374"/>
                    </a:cubicBezTo>
                    <a:cubicBezTo>
                      <a:pt x="874" y="435"/>
                      <a:pt x="849" y="386"/>
                      <a:pt x="836" y="386"/>
                    </a:cubicBezTo>
                    <a:cubicBezTo>
                      <a:pt x="812" y="386"/>
                      <a:pt x="764" y="419"/>
                      <a:pt x="730" y="402"/>
                    </a:cubicBezTo>
                    <a:cubicBezTo>
                      <a:pt x="712" y="355"/>
                      <a:pt x="599" y="461"/>
                      <a:pt x="571" y="461"/>
                    </a:cubicBezTo>
                    <a:cubicBezTo>
                      <a:pt x="561" y="461"/>
                      <a:pt x="548" y="454"/>
                      <a:pt x="552" y="445"/>
                    </a:cubicBezTo>
                    <a:cubicBezTo>
                      <a:pt x="563" y="413"/>
                      <a:pt x="546" y="344"/>
                      <a:pt x="514" y="449"/>
                    </a:cubicBezTo>
                    <a:cubicBezTo>
                      <a:pt x="512" y="456"/>
                      <a:pt x="525" y="459"/>
                      <a:pt x="525" y="473"/>
                    </a:cubicBezTo>
                    <a:cubicBezTo>
                      <a:pt x="525" y="501"/>
                      <a:pt x="486" y="482"/>
                      <a:pt x="465" y="489"/>
                    </a:cubicBezTo>
                    <a:cubicBezTo>
                      <a:pt x="443" y="496"/>
                      <a:pt x="454" y="572"/>
                      <a:pt x="366" y="533"/>
                    </a:cubicBezTo>
                    <a:cubicBezTo>
                      <a:pt x="366" y="565"/>
                      <a:pt x="366" y="565"/>
                      <a:pt x="366" y="565"/>
                    </a:cubicBezTo>
                    <a:cubicBezTo>
                      <a:pt x="323" y="561"/>
                      <a:pt x="328" y="512"/>
                      <a:pt x="313" y="489"/>
                    </a:cubicBezTo>
                    <a:cubicBezTo>
                      <a:pt x="346" y="489"/>
                      <a:pt x="363" y="488"/>
                      <a:pt x="395" y="497"/>
                    </a:cubicBezTo>
                    <a:cubicBezTo>
                      <a:pt x="437" y="508"/>
                      <a:pt x="522" y="453"/>
                      <a:pt x="393" y="410"/>
                    </a:cubicBezTo>
                    <a:cubicBezTo>
                      <a:pt x="356" y="397"/>
                      <a:pt x="274" y="354"/>
                      <a:pt x="249" y="354"/>
                    </a:cubicBezTo>
                    <a:cubicBezTo>
                      <a:pt x="246" y="354"/>
                      <a:pt x="246" y="351"/>
                      <a:pt x="228" y="353"/>
                    </a:cubicBezTo>
                    <a:cubicBezTo>
                      <a:pt x="218" y="361"/>
                      <a:pt x="190" y="375"/>
                      <a:pt x="190" y="394"/>
                    </a:cubicBezTo>
                    <a:cubicBezTo>
                      <a:pt x="190" y="409"/>
                      <a:pt x="217" y="408"/>
                      <a:pt x="217" y="425"/>
                    </a:cubicBezTo>
                    <a:cubicBezTo>
                      <a:pt x="217" y="439"/>
                      <a:pt x="203" y="445"/>
                      <a:pt x="203" y="459"/>
                    </a:cubicBezTo>
                    <a:cubicBezTo>
                      <a:pt x="203" y="474"/>
                      <a:pt x="218" y="483"/>
                      <a:pt x="218" y="499"/>
                    </a:cubicBezTo>
                    <a:cubicBezTo>
                      <a:pt x="218" y="508"/>
                      <a:pt x="211" y="513"/>
                      <a:pt x="211" y="522"/>
                    </a:cubicBezTo>
                    <a:cubicBezTo>
                      <a:pt x="211" y="540"/>
                      <a:pt x="234" y="545"/>
                      <a:pt x="234" y="562"/>
                    </a:cubicBezTo>
                    <a:cubicBezTo>
                      <a:pt x="234" y="567"/>
                      <a:pt x="227" y="571"/>
                      <a:pt x="225" y="573"/>
                    </a:cubicBezTo>
                    <a:cubicBezTo>
                      <a:pt x="231" y="585"/>
                      <a:pt x="249" y="588"/>
                      <a:pt x="249" y="606"/>
                    </a:cubicBezTo>
                    <a:cubicBezTo>
                      <a:pt x="249" y="632"/>
                      <a:pt x="196" y="662"/>
                      <a:pt x="181" y="684"/>
                    </a:cubicBezTo>
                    <a:cubicBezTo>
                      <a:pt x="187" y="693"/>
                      <a:pt x="194" y="697"/>
                      <a:pt x="199" y="712"/>
                    </a:cubicBezTo>
                    <a:cubicBezTo>
                      <a:pt x="190" y="718"/>
                      <a:pt x="168" y="729"/>
                      <a:pt x="158" y="729"/>
                    </a:cubicBezTo>
                    <a:cubicBezTo>
                      <a:pt x="145" y="729"/>
                      <a:pt x="137" y="724"/>
                      <a:pt x="120" y="724"/>
                    </a:cubicBezTo>
                    <a:cubicBezTo>
                      <a:pt x="103" y="724"/>
                      <a:pt x="65" y="740"/>
                      <a:pt x="77" y="751"/>
                    </a:cubicBezTo>
                    <a:cubicBezTo>
                      <a:pt x="115" y="789"/>
                      <a:pt x="95" y="803"/>
                      <a:pt x="86" y="803"/>
                    </a:cubicBezTo>
                    <a:cubicBezTo>
                      <a:pt x="71" y="803"/>
                      <a:pt x="68" y="783"/>
                      <a:pt x="56" y="783"/>
                    </a:cubicBezTo>
                    <a:cubicBezTo>
                      <a:pt x="42" y="783"/>
                      <a:pt x="25" y="820"/>
                      <a:pt x="25" y="839"/>
                    </a:cubicBezTo>
                    <a:cubicBezTo>
                      <a:pt x="25" y="870"/>
                      <a:pt x="1" y="866"/>
                      <a:pt x="0" y="893"/>
                    </a:cubicBezTo>
                    <a:cubicBezTo>
                      <a:pt x="10" y="892"/>
                      <a:pt x="19" y="891"/>
                      <a:pt x="27" y="891"/>
                    </a:cubicBezTo>
                    <a:cubicBezTo>
                      <a:pt x="41" y="891"/>
                      <a:pt x="50" y="890"/>
                      <a:pt x="65" y="890"/>
                    </a:cubicBezTo>
                    <a:cubicBezTo>
                      <a:pt x="81" y="890"/>
                      <a:pt x="89" y="920"/>
                      <a:pt x="89" y="937"/>
                    </a:cubicBezTo>
                    <a:cubicBezTo>
                      <a:pt x="89" y="948"/>
                      <a:pt x="78" y="953"/>
                      <a:pt x="78" y="964"/>
                    </a:cubicBezTo>
                    <a:cubicBezTo>
                      <a:pt x="78" y="980"/>
                      <a:pt x="93" y="991"/>
                      <a:pt x="93" y="1006"/>
                    </a:cubicBezTo>
                    <a:cubicBezTo>
                      <a:pt x="93" y="1015"/>
                      <a:pt x="78" y="1018"/>
                      <a:pt x="75" y="1023"/>
                    </a:cubicBezTo>
                    <a:cubicBezTo>
                      <a:pt x="66" y="1038"/>
                      <a:pt x="63" y="1050"/>
                      <a:pt x="63" y="1069"/>
                    </a:cubicBezTo>
                    <a:cubicBezTo>
                      <a:pt x="63" y="1092"/>
                      <a:pt x="78" y="1087"/>
                      <a:pt x="96" y="1087"/>
                    </a:cubicBezTo>
                    <a:cubicBezTo>
                      <a:pt x="120" y="1087"/>
                      <a:pt x="131" y="1077"/>
                      <a:pt x="150" y="1077"/>
                    </a:cubicBezTo>
                    <a:cubicBezTo>
                      <a:pt x="170" y="1077"/>
                      <a:pt x="165" y="1118"/>
                      <a:pt x="184" y="1118"/>
                    </a:cubicBezTo>
                    <a:cubicBezTo>
                      <a:pt x="184" y="1150"/>
                      <a:pt x="184" y="1150"/>
                      <a:pt x="184" y="1150"/>
                    </a:cubicBezTo>
                    <a:cubicBezTo>
                      <a:pt x="184" y="1153"/>
                      <a:pt x="187" y="1154"/>
                      <a:pt x="188" y="1156"/>
                    </a:cubicBezTo>
                    <a:cubicBezTo>
                      <a:pt x="192" y="1161"/>
                      <a:pt x="192" y="1161"/>
                      <a:pt x="192" y="1161"/>
                    </a:cubicBezTo>
                    <a:cubicBezTo>
                      <a:pt x="196" y="1161"/>
                      <a:pt x="205" y="1157"/>
                      <a:pt x="210" y="1156"/>
                    </a:cubicBezTo>
                    <a:cubicBezTo>
                      <a:pt x="227" y="1151"/>
                      <a:pt x="228" y="1131"/>
                      <a:pt x="245" y="1131"/>
                    </a:cubicBezTo>
                    <a:cubicBezTo>
                      <a:pt x="259" y="1131"/>
                      <a:pt x="293" y="1190"/>
                      <a:pt x="304" y="1190"/>
                    </a:cubicBezTo>
                    <a:cubicBezTo>
                      <a:pt x="315" y="1190"/>
                      <a:pt x="351" y="1173"/>
                      <a:pt x="357" y="1166"/>
                    </a:cubicBezTo>
                    <a:cubicBezTo>
                      <a:pt x="355" y="1166"/>
                      <a:pt x="336" y="1162"/>
                      <a:pt x="336" y="1162"/>
                    </a:cubicBezTo>
                    <a:cubicBezTo>
                      <a:pt x="333" y="1162"/>
                      <a:pt x="323" y="1160"/>
                      <a:pt x="323" y="1150"/>
                    </a:cubicBezTo>
                    <a:cubicBezTo>
                      <a:pt x="323" y="1144"/>
                      <a:pt x="378" y="1123"/>
                      <a:pt x="399" y="1115"/>
                    </a:cubicBezTo>
                    <a:cubicBezTo>
                      <a:pt x="399" y="1115"/>
                      <a:pt x="389" y="1127"/>
                      <a:pt x="385" y="1128"/>
                    </a:cubicBezTo>
                    <a:cubicBezTo>
                      <a:pt x="387" y="1133"/>
                      <a:pt x="406" y="1155"/>
                      <a:pt x="362" y="1166"/>
                    </a:cubicBezTo>
                    <a:cubicBezTo>
                      <a:pt x="381" y="1213"/>
                      <a:pt x="468" y="1205"/>
                      <a:pt x="468" y="1268"/>
                    </a:cubicBezTo>
                    <a:cubicBezTo>
                      <a:pt x="471" y="1268"/>
                      <a:pt x="471" y="1268"/>
                      <a:pt x="471" y="1268"/>
                    </a:cubicBezTo>
                    <a:cubicBezTo>
                      <a:pt x="476" y="1266"/>
                      <a:pt x="481" y="1264"/>
                      <a:pt x="487" y="1264"/>
                    </a:cubicBezTo>
                    <a:cubicBezTo>
                      <a:pt x="511" y="1264"/>
                      <a:pt x="510" y="1279"/>
                      <a:pt x="518" y="1296"/>
                    </a:cubicBezTo>
                    <a:cubicBezTo>
                      <a:pt x="519" y="1299"/>
                      <a:pt x="534" y="1309"/>
                      <a:pt x="536" y="1309"/>
                    </a:cubicBezTo>
                    <a:cubicBezTo>
                      <a:pt x="549" y="1313"/>
                      <a:pt x="552" y="1337"/>
                      <a:pt x="574" y="1337"/>
                    </a:cubicBezTo>
                    <a:cubicBezTo>
                      <a:pt x="590" y="1337"/>
                      <a:pt x="590" y="1323"/>
                      <a:pt x="601" y="1319"/>
                    </a:cubicBezTo>
                    <a:cubicBezTo>
                      <a:pt x="607" y="1317"/>
                      <a:pt x="606" y="1317"/>
                      <a:pt x="611" y="1317"/>
                    </a:cubicBezTo>
                    <a:cubicBezTo>
                      <a:pt x="614" y="1321"/>
                      <a:pt x="614" y="1328"/>
                      <a:pt x="617" y="1331"/>
                    </a:cubicBezTo>
                    <a:cubicBezTo>
                      <a:pt x="616" y="1333"/>
                      <a:pt x="617" y="1334"/>
                      <a:pt x="617" y="1336"/>
                    </a:cubicBezTo>
                    <a:cubicBezTo>
                      <a:pt x="627" y="1337"/>
                      <a:pt x="627" y="1337"/>
                      <a:pt x="627" y="1337"/>
                    </a:cubicBezTo>
                    <a:cubicBezTo>
                      <a:pt x="636" y="1325"/>
                      <a:pt x="636" y="1305"/>
                      <a:pt x="649" y="1299"/>
                    </a:cubicBezTo>
                    <a:cubicBezTo>
                      <a:pt x="628" y="1287"/>
                      <a:pt x="597" y="1240"/>
                      <a:pt x="597" y="1212"/>
                    </a:cubicBezTo>
                    <a:cubicBezTo>
                      <a:pt x="597" y="1205"/>
                      <a:pt x="580" y="1193"/>
                      <a:pt x="580" y="1181"/>
                    </a:cubicBezTo>
                    <a:cubicBezTo>
                      <a:pt x="580" y="1177"/>
                      <a:pt x="595" y="1147"/>
                      <a:pt x="599" y="1142"/>
                    </a:cubicBezTo>
                    <a:cubicBezTo>
                      <a:pt x="602" y="1145"/>
                      <a:pt x="625" y="1131"/>
                      <a:pt x="627" y="1131"/>
                    </a:cubicBezTo>
                    <a:cubicBezTo>
                      <a:pt x="647" y="1123"/>
                      <a:pt x="659" y="1117"/>
                      <a:pt x="684" y="1117"/>
                    </a:cubicBezTo>
                    <a:cubicBezTo>
                      <a:pt x="725" y="1117"/>
                      <a:pt x="732" y="1138"/>
                      <a:pt x="747" y="1162"/>
                    </a:cubicBezTo>
                    <a:cubicBezTo>
                      <a:pt x="736" y="1171"/>
                      <a:pt x="721" y="1162"/>
                      <a:pt x="707" y="1162"/>
                    </a:cubicBezTo>
                    <a:cubicBezTo>
                      <a:pt x="686" y="1162"/>
                      <a:pt x="656" y="1183"/>
                      <a:pt x="654" y="1182"/>
                    </a:cubicBezTo>
                    <a:cubicBezTo>
                      <a:pt x="655" y="1198"/>
                      <a:pt x="667" y="1197"/>
                      <a:pt x="671" y="1206"/>
                    </a:cubicBezTo>
                    <a:cubicBezTo>
                      <a:pt x="686" y="1232"/>
                      <a:pt x="706" y="1243"/>
                      <a:pt x="706" y="1274"/>
                    </a:cubicBezTo>
                    <a:cubicBezTo>
                      <a:pt x="712" y="1271"/>
                      <a:pt x="727" y="1263"/>
                      <a:pt x="732" y="1262"/>
                    </a:cubicBezTo>
                    <a:cubicBezTo>
                      <a:pt x="733" y="1274"/>
                      <a:pt x="745" y="1280"/>
                      <a:pt x="745" y="1292"/>
                    </a:cubicBezTo>
                    <a:cubicBezTo>
                      <a:pt x="722" y="1292"/>
                      <a:pt x="722" y="1292"/>
                      <a:pt x="722" y="1292"/>
                    </a:cubicBezTo>
                    <a:cubicBezTo>
                      <a:pt x="715" y="1292"/>
                      <a:pt x="708" y="1300"/>
                      <a:pt x="707" y="1312"/>
                    </a:cubicBezTo>
                    <a:cubicBezTo>
                      <a:pt x="723" y="1314"/>
                      <a:pt x="733" y="1330"/>
                      <a:pt x="733" y="1345"/>
                    </a:cubicBezTo>
                    <a:cubicBezTo>
                      <a:pt x="733" y="1354"/>
                      <a:pt x="728" y="1356"/>
                      <a:pt x="728" y="1364"/>
                    </a:cubicBezTo>
                    <a:cubicBezTo>
                      <a:pt x="728" y="1371"/>
                      <a:pt x="735" y="1379"/>
                      <a:pt x="736" y="1380"/>
                    </a:cubicBezTo>
                    <a:cubicBezTo>
                      <a:pt x="736" y="1373"/>
                      <a:pt x="745" y="1373"/>
                      <a:pt x="752" y="1371"/>
                    </a:cubicBezTo>
                    <a:cubicBezTo>
                      <a:pt x="761" y="1367"/>
                      <a:pt x="758" y="1364"/>
                      <a:pt x="766" y="1361"/>
                    </a:cubicBezTo>
                    <a:cubicBezTo>
                      <a:pt x="780" y="1356"/>
                      <a:pt x="789" y="1359"/>
                      <a:pt x="800" y="1350"/>
                    </a:cubicBezTo>
                    <a:cubicBezTo>
                      <a:pt x="817" y="1360"/>
                      <a:pt x="827" y="1361"/>
                      <a:pt x="842" y="1367"/>
                    </a:cubicBezTo>
                    <a:cubicBezTo>
                      <a:pt x="861" y="1373"/>
                      <a:pt x="867" y="1391"/>
                      <a:pt x="889" y="1391"/>
                    </a:cubicBezTo>
                    <a:cubicBezTo>
                      <a:pt x="889" y="1395"/>
                      <a:pt x="894" y="1397"/>
                      <a:pt x="895" y="1400"/>
                    </a:cubicBezTo>
                    <a:cubicBezTo>
                      <a:pt x="897" y="1408"/>
                      <a:pt x="895" y="1418"/>
                      <a:pt x="899" y="1429"/>
                    </a:cubicBezTo>
                    <a:cubicBezTo>
                      <a:pt x="907" y="1419"/>
                      <a:pt x="914" y="1433"/>
                      <a:pt x="921" y="1433"/>
                    </a:cubicBezTo>
                    <a:cubicBezTo>
                      <a:pt x="930" y="1433"/>
                      <a:pt x="934" y="1425"/>
                      <a:pt x="939" y="1420"/>
                    </a:cubicBezTo>
                    <a:cubicBezTo>
                      <a:pt x="945" y="1414"/>
                      <a:pt x="954" y="1414"/>
                      <a:pt x="960" y="1407"/>
                    </a:cubicBezTo>
                    <a:cubicBezTo>
                      <a:pt x="973" y="1394"/>
                      <a:pt x="974" y="1373"/>
                      <a:pt x="993" y="1373"/>
                    </a:cubicBezTo>
                    <a:cubicBezTo>
                      <a:pt x="1001" y="1373"/>
                      <a:pt x="998" y="1376"/>
                      <a:pt x="1005" y="1376"/>
                    </a:cubicBezTo>
                    <a:cubicBezTo>
                      <a:pt x="1007" y="1386"/>
                      <a:pt x="1025" y="1379"/>
                      <a:pt x="1030" y="1379"/>
                    </a:cubicBezTo>
                    <a:cubicBezTo>
                      <a:pt x="1036" y="1379"/>
                      <a:pt x="1038" y="1388"/>
                      <a:pt x="1044" y="1388"/>
                    </a:cubicBezTo>
                    <a:cubicBezTo>
                      <a:pt x="1058" y="1388"/>
                      <a:pt x="1070" y="1379"/>
                      <a:pt x="1076" y="1368"/>
                    </a:cubicBezTo>
                    <a:cubicBezTo>
                      <a:pt x="1078" y="1369"/>
                      <a:pt x="1080" y="1368"/>
                      <a:pt x="1081" y="1368"/>
                    </a:cubicBezTo>
                    <a:cubicBezTo>
                      <a:pt x="1088" y="1368"/>
                      <a:pt x="1091" y="1349"/>
                      <a:pt x="1107" y="1349"/>
                    </a:cubicBezTo>
                    <a:cubicBezTo>
                      <a:pt x="1122" y="1349"/>
                      <a:pt x="1105" y="1391"/>
                      <a:pt x="1123" y="1391"/>
                    </a:cubicBezTo>
                    <a:cubicBezTo>
                      <a:pt x="1140" y="1391"/>
                      <a:pt x="1146" y="1377"/>
                      <a:pt x="1161" y="1377"/>
                    </a:cubicBezTo>
                    <a:cubicBezTo>
                      <a:pt x="1171" y="1377"/>
                      <a:pt x="1177" y="1377"/>
                      <a:pt x="1187" y="1379"/>
                    </a:cubicBezTo>
                    <a:cubicBezTo>
                      <a:pt x="1188" y="1375"/>
                      <a:pt x="1188" y="1375"/>
                      <a:pt x="1188" y="1375"/>
                    </a:cubicBezTo>
                    <a:cubicBezTo>
                      <a:pt x="1185" y="1356"/>
                      <a:pt x="1180" y="1352"/>
                      <a:pt x="1161" y="1348"/>
                    </a:cubicBezTo>
                    <a:cubicBezTo>
                      <a:pt x="1164" y="1332"/>
                      <a:pt x="1179" y="1296"/>
                      <a:pt x="1192" y="1296"/>
                    </a:cubicBezTo>
                    <a:cubicBezTo>
                      <a:pt x="1261" y="1296"/>
                      <a:pt x="1309" y="1258"/>
                      <a:pt x="1309" y="1169"/>
                    </a:cubicBezTo>
                    <a:cubicBezTo>
                      <a:pt x="1348" y="1163"/>
                      <a:pt x="1350" y="1114"/>
                      <a:pt x="1373" y="1117"/>
                    </a:cubicBezTo>
                    <a:cubicBezTo>
                      <a:pt x="1434" y="1125"/>
                      <a:pt x="1410" y="1080"/>
                      <a:pt x="1423" y="1069"/>
                    </a:cubicBezTo>
                    <a:cubicBezTo>
                      <a:pt x="1453" y="1042"/>
                      <a:pt x="1499" y="1041"/>
                      <a:pt x="1536" y="1018"/>
                    </a:cubicBezTo>
                    <a:cubicBezTo>
                      <a:pt x="1542" y="1015"/>
                      <a:pt x="1554" y="998"/>
                      <a:pt x="1566" y="998"/>
                    </a:cubicBezTo>
                    <a:cubicBezTo>
                      <a:pt x="1586" y="998"/>
                      <a:pt x="1618" y="1022"/>
                      <a:pt x="1650" y="1022"/>
                    </a:cubicBezTo>
                    <a:cubicBezTo>
                      <a:pt x="1691" y="1022"/>
                      <a:pt x="1683" y="962"/>
                      <a:pt x="1707" y="962"/>
                    </a:cubicBezTo>
                    <a:cubicBezTo>
                      <a:pt x="1720" y="962"/>
                      <a:pt x="1767" y="970"/>
                      <a:pt x="1771" y="982"/>
                    </a:cubicBezTo>
                    <a:cubicBezTo>
                      <a:pt x="1789" y="1033"/>
                      <a:pt x="1820" y="1006"/>
                      <a:pt x="1839" y="1006"/>
                    </a:cubicBezTo>
                    <a:cubicBezTo>
                      <a:pt x="1886" y="1006"/>
                      <a:pt x="1900" y="1046"/>
                      <a:pt x="1949" y="1046"/>
                    </a:cubicBezTo>
                    <a:cubicBezTo>
                      <a:pt x="1991" y="1046"/>
                      <a:pt x="2046" y="1004"/>
                      <a:pt x="2100" y="1026"/>
                    </a:cubicBezTo>
                    <a:cubicBezTo>
                      <a:pt x="2173" y="1055"/>
                      <a:pt x="2138" y="922"/>
                      <a:pt x="2233" y="922"/>
                    </a:cubicBezTo>
                    <a:cubicBezTo>
                      <a:pt x="2300" y="922"/>
                      <a:pt x="2298" y="979"/>
                      <a:pt x="2324" y="1022"/>
                    </a:cubicBezTo>
                    <a:cubicBezTo>
                      <a:pt x="2334" y="1038"/>
                      <a:pt x="2368" y="1040"/>
                      <a:pt x="2381" y="1054"/>
                    </a:cubicBezTo>
                    <a:cubicBezTo>
                      <a:pt x="2390" y="1064"/>
                      <a:pt x="2400" y="1093"/>
                      <a:pt x="2422" y="1093"/>
                    </a:cubicBezTo>
                    <a:cubicBezTo>
                      <a:pt x="2447" y="1093"/>
                      <a:pt x="2452" y="1069"/>
                      <a:pt x="2483" y="1069"/>
                    </a:cubicBezTo>
                    <a:cubicBezTo>
                      <a:pt x="2483" y="1089"/>
                      <a:pt x="2483" y="1089"/>
                      <a:pt x="2483" y="1089"/>
                    </a:cubicBezTo>
                    <a:cubicBezTo>
                      <a:pt x="2466" y="1107"/>
                      <a:pt x="2460" y="1149"/>
                      <a:pt x="2441" y="1161"/>
                    </a:cubicBezTo>
                    <a:cubicBezTo>
                      <a:pt x="2424" y="1171"/>
                      <a:pt x="2393" y="1174"/>
                      <a:pt x="2403" y="1181"/>
                    </a:cubicBezTo>
                    <a:cubicBezTo>
                      <a:pt x="2429" y="1198"/>
                      <a:pt x="2400" y="1232"/>
                      <a:pt x="2400" y="12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7" name="Freeform 77"/>
              <p:cNvSpPr/>
              <p:nvPr/>
            </p:nvSpPr>
            <p:spPr bwMode="auto">
              <a:xfrm>
                <a:off x="7631796" y="2679429"/>
                <a:ext cx="1512074" cy="1002428"/>
              </a:xfrm>
              <a:custGeom>
                <a:avLst/>
                <a:gdLst>
                  <a:gd name="T0" fmla="*/ 1006 w 1322"/>
                  <a:gd name="T1" fmla="*/ 554 h 876"/>
                  <a:gd name="T2" fmla="*/ 985 w 1322"/>
                  <a:gd name="T3" fmla="*/ 519 h 876"/>
                  <a:gd name="T4" fmla="*/ 1055 w 1322"/>
                  <a:gd name="T5" fmla="*/ 461 h 876"/>
                  <a:gd name="T6" fmla="*/ 1011 w 1322"/>
                  <a:gd name="T7" fmla="*/ 445 h 876"/>
                  <a:gd name="T8" fmla="*/ 980 w 1322"/>
                  <a:gd name="T9" fmla="*/ 461 h 876"/>
                  <a:gd name="T10" fmla="*/ 949 w 1322"/>
                  <a:gd name="T11" fmla="*/ 426 h 876"/>
                  <a:gd name="T12" fmla="*/ 1014 w 1322"/>
                  <a:gd name="T13" fmla="*/ 377 h 876"/>
                  <a:gd name="T14" fmla="*/ 1041 w 1322"/>
                  <a:gd name="T15" fmla="*/ 382 h 876"/>
                  <a:gd name="T16" fmla="*/ 1089 w 1322"/>
                  <a:gd name="T17" fmla="*/ 391 h 876"/>
                  <a:gd name="T18" fmla="*/ 1114 w 1322"/>
                  <a:gd name="T19" fmla="*/ 417 h 876"/>
                  <a:gd name="T20" fmla="*/ 1113 w 1322"/>
                  <a:gd name="T21" fmla="*/ 447 h 876"/>
                  <a:gd name="T22" fmla="*/ 1144 w 1322"/>
                  <a:gd name="T23" fmla="*/ 459 h 876"/>
                  <a:gd name="T24" fmla="*/ 1132 w 1322"/>
                  <a:gd name="T25" fmla="*/ 477 h 876"/>
                  <a:gd name="T26" fmla="*/ 1143 w 1322"/>
                  <a:gd name="T27" fmla="*/ 496 h 876"/>
                  <a:gd name="T28" fmla="*/ 1140 w 1322"/>
                  <a:gd name="T29" fmla="*/ 523 h 876"/>
                  <a:gd name="T30" fmla="*/ 1147 w 1322"/>
                  <a:gd name="T31" fmla="*/ 533 h 876"/>
                  <a:gd name="T32" fmla="*/ 1186 w 1322"/>
                  <a:gd name="T33" fmla="*/ 516 h 876"/>
                  <a:gd name="T34" fmla="*/ 1173 w 1322"/>
                  <a:gd name="T35" fmla="*/ 419 h 876"/>
                  <a:gd name="T36" fmla="*/ 1182 w 1322"/>
                  <a:gd name="T37" fmla="*/ 380 h 876"/>
                  <a:gd name="T38" fmla="*/ 1239 w 1322"/>
                  <a:gd name="T39" fmla="*/ 310 h 876"/>
                  <a:gd name="T40" fmla="*/ 1280 w 1322"/>
                  <a:gd name="T41" fmla="*/ 239 h 876"/>
                  <a:gd name="T42" fmla="*/ 1322 w 1322"/>
                  <a:gd name="T43" fmla="*/ 147 h 876"/>
                  <a:gd name="T44" fmla="*/ 1220 w 1322"/>
                  <a:gd name="T45" fmla="*/ 132 h 876"/>
                  <a:gd name="T46" fmla="*/ 1072 w 1322"/>
                  <a:gd name="T47" fmla="*/ 0 h 876"/>
                  <a:gd name="T48" fmla="*/ 788 w 1322"/>
                  <a:gd name="T49" fmla="*/ 124 h 876"/>
                  <a:gd name="T50" fmla="*/ 610 w 1322"/>
                  <a:gd name="T51" fmla="*/ 60 h 876"/>
                  <a:gd name="T52" fmla="*/ 489 w 1322"/>
                  <a:gd name="T53" fmla="*/ 100 h 876"/>
                  <a:gd name="T54" fmla="*/ 375 w 1322"/>
                  <a:gd name="T55" fmla="*/ 96 h 876"/>
                  <a:gd name="T56" fmla="*/ 212 w 1322"/>
                  <a:gd name="T57" fmla="*/ 195 h 876"/>
                  <a:gd name="T58" fmla="*/ 31 w 1322"/>
                  <a:gd name="T59" fmla="*/ 374 h 876"/>
                  <a:gd name="T60" fmla="*/ 27 w 1322"/>
                  <a:gd name="T61" fmla="*/ 453 h 876"/>
                  <a:gd name="T62" fmla="*/ 44 w 1322"/>
                  <a:gd name="T63" fmla="*/ 471 h 876"/>
                  <a:gd name="T64" fmla="*/ 87 w 1322"/>
                  <a:gd name="T65" fmla="*/ 505 h 876"/>
                  <a:gd name="T66" fmla="*/ 143 w 1322"/>
                  <a:gd name="T67" fmla="*/ 513 h 876"/>
                  <a:gd name="T68" fmla="*/ 126 w 1322"/>
                  <a:gd name="T69" fmla="*/ 572 h 876"/>
                  <a:gd name="T70" fmla="*/ 109 w 1322"/>
                  <a:gd name="T71" fmla="*/ 588 h 876"/>
                  <a:gd name="T72" fmla="*/ 125 w 1322"/>
                  <a:gd name="T73" fmla="*/ 618 h 876"/>
                  <a:gd name="T74" fmla="*/ 190 w 1322"/>
                  <a:gd name="T75" fmla="*/ 645 h 876"/>
                  <a:gd name="T76" fmla="*/ 227 w 1322"/>
                  <a:gd name="T77" fmla="*/ 672 h 876"/>
                  <a:gd name="T78" fmla="*/ 275 w 1322"/>
                  <a:gd name="T79" fmla="*/ 694 h 876"/>
                  <a:gd name="T80" fmla="*/ 321 w 1322"/>
                  <a:gd name="T81" fmla="*/ 690 h 876"/>
                  <a:gd name="T82" fmla="*/ 361 w 1322"/>
                  <a:gd name="T83" fmla="*/ 687 h 876"/>
                  <a:gd name="T84" fmla="*/ 439 w 1322"/>
                  <a:gd name="T85" fmla="*/ 671 h 876"/>
                  <a:gd name="T86" fmla="*/ 473 w 1322"/>
                  <a:gd name="T87" fmla="*/ 661 h 876"/>
                  <a:gd name="T88" fmla="*/ 484 w 1322"/>
                  <a:gd name="T89" fmla="*/ 654 h 876"/>
                  <a:gd name="T90" fmla="*/ 543 w 1322"/>
                  <a:gd name="T91" fmla="*/ 721 h 876"/>
                  <a:gd name="T92" fmla="*/ 526 w 1322"/>
                  <a:gd name="T93" fmla="*/ 791 h 876"/>
                  <a:gd name="T94" fmla="*/ 558 w 1322"/>
                  <a:gd name="T95" fmla="*/ 811 h 876"/>
                  <a:gd name="T96" fmla="*/ 594 w 1322"/>
                  <a:gd name="T97" fmla="*/ 843 h 876"/>
                  <a:gd name="T98" fmla="*/ 603 w 1322"/>
                  <a:gd name="T99" fmla="*/ 852 h 876"/>
                  <a:gd name="T100" fmla="*/ 607 w 1322"/>
                  <a:gd name="T101" fmla="*/ 824 h 876"/>
                  <a:gd name="T102" fmla="*/ 652 w 1322"/>
                  <a:gd name="T103" fmla="*/ 819 h 876"/>
                  <a:gd name="T104" fmla="*/ 714 w 1322"/>
                  <a:gd name="T105" fmla="*/ 817 h 876"/>
                  <a:gd name="T106" fmla="*/ 741 w 1322"/>
                  <a:gd name="T107" fmla="*/ 848 h 876"/>
                  <a:gd name="T108" fmla="*/ 781 w 1322"/>
                  <a:gd name="T109" fmla="*/ 876 h 876"/>
                  <a:gd name="T110" fmla="*/ 817 w 1322"/>
                  <a:gd name="T111" fmla="*/ 849 h 876"/>
                  <a:gd name="T112" fmla="*/ 864 w 1322"/>
                  <a:gd name="T113" fmla="*/ 820 h 876"/>
                  <a:gd name="T114" fmla="*/ 948 w 1322"/>
                  <a:gd name="T115" fmla="*/ 791 h 876"/>
                  <a:gd name="T116" fmla="*/ 989 w 1322"/>
                  <a:gd name="T117" fmla="*/ 732 h 876"/>
                  <a:gd name="T118" fmla="*/ 1037 w 1322"/>
                  <a:gd name="T119" fmla="*/ 640 h 876"/>
                  <a:gd name="T120" fmla="*/ 1007 w 1322"/>
                  <a:gd name="T121" fmla="*/ 554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22" h="876">
                    <a:moveTo>
                      <a:pt x="1008" y="554"/>
                    </a:moveTo>
                    <a:cubicBezTo>
                      <a:pt x="1006" y="554"/>
                      <a:pt x="1006" y="554"/>
                      <a:pt x="1006" y="554"/>
                    </a:cubicBezTo>
                    <a:cubicBezTo>
                      <a:pt x="1006" y="554"/>
                      <a:pt x="1005" y="541"/>
                      <a:pt x="1005" y="539"/>
                    </a:cubicBezTo>
                    <a:cubicBezTo>
                      <a:pt x="999" y="538"/>
                      <a:pt x="985" y="530"/>
                      <a:pt x="985" y="519"/>
                    </a:cubicBezTo>
                    <a:cubicBezTo>
                      <a:pt x="985" y="509"/>
                      <a:pt x="998" y="508"/>
                      <a:pt x="1001" y="499"/>
                    </a:cubicBezTo>
                    <a:cubicBezTo>
                      <a:pt x="1008" y="477"/>
                      <a:pt x="1040" y="477"/>
                      <a:pt x="1055" y="461"/>
                    </a:cubicBezTo>
                    <a:cubicBezTo>
                      <a:pt x="1049" y="453"/>
                      <a:pt x="1038" y="461"/>
                      <a:pt x="1027" y="454"/>
                    </a:cubicBezTo>
                    <a:cubicBezTo>
                      <a:pt x="1022" y="451"/>
                      <a:pt x="1019" y="445"/>
                      <a:pt x="1011" y="445"/>
                    </a:cubicBezTo>
                    <a:cubicBezTo>
                      <a:pt x="1004" y="445"/>
                      <a:pt x="1004" y="462"/>
                      <a:pt x="1000" y="462"/>
                    </a:cubicBezTo>
                    <a:cubicBezTo>
                      <a:pt x="994" y="462"/>
                      <a:pt x="986" y="465"/>
                      <a:pt x="980" y="461"/>
                    </a:cubicBezTo>
                    <a:cubicBezTo>
                      <a:pt x="971" y="454"/>
                      <a:pt x="974" y="446"/>
                      <a:pt x="965" y="439"/>
                    </a:cubicBezTo>
                    <a:cubicBezTo>
                      <a:pt x="962" y="437"/>
                      <a:pt x="949" y="434"/>
                      <a:pt x="949" y="426"/>
                    </a:cubicBezTo>
                    <a:cubicBezTo>
                      <a:pt x="949" y="409"/>
                      <a:pt x="971" y="414"/>
                      <a:pt x="982" y="407"/>
                    </a:cubicBezTo>
                    <a:cubicBezTo>
                      <a:pt x="991" y="399"/>
                      <a:pt x="1008" y="387"/>
                      <a:pt x="1014" y="377"/>
                    </a:cubicBezTo>
                    <a:cubicBezTo>
                      <a:pt x="1016" y="375"/>
                      <a:pt x="1019" y="367"/>
                      <a:pt x="1027" y="367"/>
                    </a:cubicBezTo>
                    <a:cubicBezTo>
                      <a:pt x="1033" y="367"/>
                      <a:pt x="1041" y="377"/>
                      <a:pt x="1041" y="382"/>
                    </a:cubicBezTo>
                    <a:cubicBezTo>
                      <a:pt x="1041" y="395"/>
                      <a:pt x="1027" y="400"/>
                      <a:pt x="1027" y="414"/>
                    </a:cubicBezTo>
                    <a:cubicBezTo>
                      <a:pt x="1048" y="414"/>
                      <a:pt x="1065" y="391"/>
                      <a:pt x="1089" y="391"/>
                    </a:cubicBezTo>
                    <a:cubicBezTo>
                      <a:pt x="1098" y="391"/>
                      <a:pt x="1102" y="399"/>
                      <a:pt x="1114" y="399"/>
                    </a:cubicBezTo>
                    <a:cubicBezTo>
                      <a:pt x="1110" y="407"/>
                      <a:pt x="1114" y="407"/>
                      <a:pt x="1114" y="417"/>
                    </a:cubicBezTo>
                    <a:cubicBezTo>
                      <a:pt x="1114" y="425"/>
                      <a:pt x="1105" y="424"/>
                      <a:pt x="1105" y="434"/>
                    </a:cubicBezTo>
                    <a:cubicBezTo>
                      <a:pt x="1105" y="438"/>
                      <a:pt x="1108" y="447"/>
                      <a:pt x="1113" y="447"/>
                    </a:cubicBezTo>
                    <a:cubicBezTo>
                      <a:pt x="1115" y="447"/>
                      <a:pt x="1118" y="443"/>
                      <a:pt x="1123" y="443"/>
                    </a:cubicBezTo>
                    <a:cubicBezTo>
                      <a:pt x="1133" y="443"/>
                      <a:pt x="1144" y="449"/>
                      <a:pt x="1144" y="459"/>
                    </a:cubicBezTo>
                    <a:cubicBezTo>
                      <a:pt x="1144" y="465"/>
                      <a:pt x="1138" y="469"/>
                      <a:pt x="1132" y="469"/>
                    </a:cubicBezTo>
                    <a:cubicBezTo>
                      <a:pt x="1132" y="477"/>
                      <a:pt x="1132" y="477"/>
                      <a:pt x="1132" y="477"/>
                    </a:cubicBezTo>
                    <a:cubicBezTo>
                      <a:pt x="1133" y="479"/>
                      <a:pt x="1135" y="482"/>
                      <a:pt x="1139" y="483"/>
                    </a:cubicBezTo>
                    <a:cubicBezTo>
                      <a:pt x="1139" y="488"/>
                      <a:pt x="1143" y="492"/>
                      <a:pt x="1143" y="496"/>
                    </a:cubicBezTo>
                    <a:cubicBezTo>
                      <a:pt x="1143" y="499"/>
                      <a:pt x="1136" y="509"/>
                      <a:pt x="1136" y="515"/>
                    </a:cubicBezTo>
                    <a:cubicBezTo>
                      <a:pt x="1136" y="518"/>
                      <a:pt x="1136" y="522"/>
                      <a:pt x="1140" y="523"/>
                    </a:cubicBezTo>
                    <a:cubicBezTo>
                      <a:pt x="1139" y="527"/>
                      <a:pt x="1136" y="529"/>
                      <a:pt x="1136" y="533"/>
                    </a:cubicBezTo>
                    <a:cubicBezTo>
                      <a:pt x="1147" y="533"/>
                      <a:pt x="1147" y="533"/>
                      <a:pt x="1147" y="533"/>
                    </a:cubicBezTo>
                    <a:cubicBezTo>
                      <a:pt x="1152" y="528"/>
                      <a:pt x="1153" y="528"/>
                      <a:pt x="1162" y="526"/>
                    </a:cubicBezTo>
                    <a:cubicBezTo>
                      <a:pt x="1162" y="519"/>
                      <a:pt x="1181" y="518"/>
                      <a:pt x="1186" y="516"/>
                    </a:cubicBezTo>
                    <a:cubicBezTo>
                      <a:pt x="1196" y="513"/>
                      <a:pt x="1201" y="504"/>
                      <a:pt x="1201" y="486"/>
                    </a:cubicBezTo>
                    <a:cubicBezTo>
                      <a:pt x="1201" y="455"/>
                      <a:pt x="1189" y="437"/>
                      <a:pt x="1173" y="419"/>
                    </a:cubicBezTo>
                    <a:cubicBezTo>
                      <a:pt x="1166" y="412"/>
                      <a:pt x="1158" y="405"/>
                      <a:pt x="1160" y="391"/>
                    </a:cubicBezTo>
                    <a:cubicBezTo>
                      <a:pt x="1169" y="391"/>
                      <a:pt x="1176" y="386"/>
                      <a:pt x="1182" y="380"/>
                    </a:cubicBezTo>
                    <a:cubicBezTo>
                      <a:pt x="1188" y="374"/>
                      <a:pt x="1201" y="366"/>
                      <a:pt x="1204" y="360"/>
                    </a:cubicBezTo>
                    <a:cubicBezTo>
                      <a:pt x="1214" y="338"/>
                      <a:pt x="1220" y="325"/>
                      <a:pt x="1239" y="310"/>
                    </a:cubicBezTo>
                    <a:cubicBezTo>
                      <a:pt x="1239" y="310"/>
                      <a:pt x="1268" y="276"/>
                      <a:pt x="1242" y="259"/>
                    </a:cubicBezTo>
                    <a:cubicBezTo>
                      <a:pt x="1232" y="252"/>
                      <a:pt x="1263" y="249"/>
                      <a:pt x="1280" y="239"/>
                    </a:cubicBezTo>
                    <a:cubicBezTo>
                      <a:pt x="1299" y="227"/>
                      <a:pt x="1305" y="185"/>
                      <a:pt x="1322" y="167"/>
                    </a:cubicBezTo>
                    <a:cubicBezTo>
                      <a:pt x="1322" y="147"/>
                      <a:pt x="1322" y="147"/>
                      <a:pt x="1322" y="147"/>
                    </a:cubicBezTo>
                    <a:cubicBezTo>
                      <a:pt x="1291" y="147"/>
                      <a:pt x="1286" y="171"/>
                      <a:pt x="1261" y="171"/>
                    </a:cubicBezTo>
                    <a:cubicBezTo>
                      <a:pt x="1239" y="171"/>
                      <a:pt x="1229" y="142"/>
                      <a:pt x="1220" y="132"/>
                    </a:cubicBezTo>
                    <a:cubicBezTo>
                      <a:pt x="1207" y="118"/>
                      <a:pt x="1173" y="116"/>
                      <a:pt x="1163" y="100"/>
                    </a:cubicBezTo>
                    <a:cubicBezTo>
                      <a:pt x="1137" y="57"/>
                      <a:pt x="1139" y="0"/>
                      <a:pt x="1072" y="0"/>
                    </a:cubicBezTo>
                    <a:cubicBezTo>
                      <a:pt x="977" y="0"/>
                      <a:pt x="1012" y="133"/>
                      <a:pt x="939" y="104"/>
                    </a:cubicBezTo>
                    <a:cubicBezTo>
                      <a:pt x="885" y="82"/>
                      <a:pt x="830" y="124"/>
                      <a:pt x="788" y="124"/>
                    </a:cubicBezTo>
                    <a:cubicBezTo>
                      <a:pt x="739" y="124"/>
                      <a:pt x="725" y="84"/>
                      <a:pt x="678" y="84"/>
                    </a:cubicBezTo>
                    <a:cubicBezTo>
                      <a:pt x="659" y="84"/>
                      <a:pt x="628" y="111"/>
                      <a:pt x="610" y="60"/>
                    </a:cubicBezTo>
                    <a:cubicBezTo>
                      <a:pt x="606" y="48"/>
                      <a:pt x="559" y="40"/>
                      <a:pt x="546" y="40"/>
                    </a:cubicBezTo>
                    <a:cubicBezTo>
                      <a:pt x="522" y="40"/>
                      <a:pt x="530" y="100"/>
                      <a:pt x="489" y="100"/>
                    </a:cubicBezTo>
                    <a:cubicBezTo>
                      <a:pt x="457" y="100"/>
                      <a:pt x="425" y="76"/>
                      <a:pt x="405" y="76"/>
                    </a:cubicBezTo>
                    <a:cubicBezTo>
                      <a:pt x="393" y="76"/>
                      <a:pt x="381" y="93"/>
                      <a:pt x="375" y="96"/>
                    </a:cubicBezTo>
                    <a:cubicBezTo>
                      <a:pt x="338" y="119"/>
                      <a:pt x="292" y="120"/>
                      <a:pt x="262" y="147"/>
                    </a:cubicBezTo>
                    <a:cubicBezTo>
                      <a:pt x="249" y="158"/>
                      <a:pt x="273" y="203"/>
                      <a:pt x="212" y="195"/>
                    </a:cubicBezTo>
                    <a:cubicBezTo>
                      <a:pt x="189" y="192"/>
                      <a:pt x="187" y="241"/>
                      <a:pt x="148" y="247"/>
                    </a:cubicBezTo>
                    <a:cubicBezTo>
                      <a:pt x="148" y="336"/>
                      <a:pt x="100" y="374"/>
                      <a:pt x="31" y="374"/>
                    </a:cubicBezTo>
                    <a:cubicBezTo>
                      <a:pt x="18" y="374"/>
                      <a:pt x="3" y="410"/>
                      <a:pt x="0" y="426"/>
                    </a:cubicBezTo>
                    <a:cubicBezTo>
                      <a:pt x="19" y="430"/>
                      <a:pt x="24" y="434"/>
                      <a:pt x="27" y="453"/>
                    </a:cubicBezTo>
                    <a:cubicBezTo>
                      <a:pt x="26" y="457"/>
                      <a:pt x="26" y="457"/>
                      <a:pt x="26" y="457"/>
                    </a:cubicBezTo>
                    <a:cubicBezTo>
                      <a:pt x="26" y="471"/>
                      <a:pt x="33" y="467"/>
                      <a:pt x="44" y="471"/>
                    </a:cubicBezTo>
                    <a:cubicBezTo>
                      <a:pt x="53" y="473"/>
                      <a:pt x="49" y="484"/>
                      <a:pt x="53" y="488"/>
                    </a:cubicBezTo>
                    <a:cubicBezTo>
                      <a:pt x="65" y="500"/>
                      <a:pt x="73" y="500"/>
                      <a:pt x="87" y="505"/>
                    </a:cubicBezTo>
                    <a:cubicBezTo>
                      <a:pt x="100" y="503"/>
                      <a:pt x="106" y="491"/>
                      <a:pt x="118" y="491"/>
                    </a:cubicBezTo>
                    <a:cubicBezTo>
                      <a:pt x="125" y="491"/>
                      <a:pt x="143" y="505"/>
                      <a:pt x="143" y="513"/>
                    </a:cubicBezTo>
                    <a:cubicBezTo>
                      <a:pt x="143" y="534"/>
                      <a:pt x="115" y="531"/>
                      <a:pt x="115" y="552"/>
                    </a:cubicBezTo>
                    <a:cubicBezTo>
                      <a:pt x="115" y="561"/>
                      <a:pt x="126" y="563"/>
                      <a:pt x="126" y="572"/>
                    </a:cubicBezTo>
                    <a:cubicBezTo>
                      <a:pt x="126" y="582"/>
                      <a:pt x="117" y="581"/>
                      <a:pt x="109" y="581"/>
                    </a:cubicBezTo>
                    <a:cubicBezTo>
                      <a:pt x="109" y="588"/>
                      <a:pt x="109" y="588"/>
                      <a:pt x="109" y="588"/>
                    </a:cubicBezTo>
                    <a:cubicBezTo>
                      <a:pt x="111" y="597"/>
                      <a:pt x="110" y="604"/>
                      <a:pt x="113" y="613"/>
                    </a:cubicBezTo>
                    <a:cubicBezTo>
                      <a:pt x="115" y="618"/>
                      <a:pt x="122" y="617"/>
                      <a:pt x="125" y="618"/>
                    </a:cubicBezTo>
                    <a:cubicBezTo>
                      <a:pt x="139" y="623"/>
                      <a:pt x="143" y="633"/>
                      <a:pt x="156" y="636"/>
                    </a:cubicBezTo>
                    <a:cubicBezTo>
                      <a:pt x="173" y="640"/>
                      <a:pt x="181" y="635"/>
                      <a:pt x="190" y="645"/>
                    </a:cubicBezTo>
                    <a:cubicBezTo>
                      <a:pt x="199" y="655"/>
                      <a:pt x="207" y="651"/>
                      <a:pt x="218" y="657"/>
                    </a:cubicBezTo>
                    <a:cubicBezTo>
                      <a:pt x="224" y="660"/>
                      <a:pt x="224" y="666"/>
                      <a:pt x="227" y="672"/>
                    </a:cubicBezTo>
                    <a:cubicBezTo>
                      <a:pt x="230" y="678"/>
                      <a:pt x="236" y="671"/>
                      <a:pt x="240" y="674"/>
                    </a:cubicBezTo>
                    <a:cubicBezTo>
                      <a:pt x="251" y="682"/>
                      <a:pt x="258" y="694"/>
                      <a:pt x="275" y="694"/>
                    </a:cubicBezTo>
                    <a:cubicBezTo>
                      <a:pt x="286" y="694"/>
                      <a:pt x="296" y="694"/>
                      <a:pt x="307" y="694"/>
                    </a:cubicBezTo>
                    <a:cubicBezTo>
                      <a:pt x="314" y="694"/>
                      <a:pt x="316" y="690"/>
                      <a:pt x="321" y="690"/>
                    </a:cubicBezTo>
                    <a:cubicBezTo>
                      <a:pt x="324" y="690"/>
                      <a:pt x="328" y="701"/>
                      <a:pt x="328" y="707"/>
                    </a:cubicBezTo>
                    <a:cubicBezTo>
                      <a:pt x="339" y="701"/>
                      <a:pt x="342" y="687"/>
                      <a:pt x="361" y="687"/>
                    </a:cubicBezTo>
                    <a:cubicBezTo>
                      <a:pt x="377" y="687"/>
                      <a:pt x="385" y="697"/>
                      <a:pt x="398" y="697"/>
                    </a:cubicBezTo>
                    <a:cubicBezTo>
                      <a:pt x="409" y="697"/>
                      <a:pt x="434" y="674"/>
                      <a:pt x="439" y="671"/>
                    </a:cubicBezTo>
                    <a:cubicBezTo>
                      <a:pt x="443" y="668"/>
                      <a:pt x="445" y="665"/>
                      <a:pt x="448" y="662"/>
                    </a:cubicBezTo>
                    <a:cubicBezTo>
                      <a:pt x="454" y="655"/>
                      <a:pt x="464" y="664"/>
                      <a:pt x="473" y="661"/>
                    </a:cubicBezTo>
                    <a:cubicBezTo>
                      <a:pt x="480" y="654"/>
                      <a:pt x="480" y="654"/>
                      <a:pt x="480" y="654"/>
                    </a:cubicBezTo>
                    <a:cubicBezTo>
                      <a:pt x="484" y="654"/>
                      <a:pt x="484" y="654"/>
                      <a:pt x="484" y="654"/>
                    </a:cubicBezTo>
                    <a:cubicBezTo>
                      <a:pt x="490" y="679"/>
                      <a:pt x="506" y="678"/>
                      <a:pt x="525" y="687"/>
                    </a:cubicBezTo>
                    <a:cubicBezTo>
                      <a:pt x="532" y="699"/>
                      <a:pt x="543" y="705"/>
                      <a:pt x="543" y="721"/>
                    </a:cubicBezTo>
                    <a:cubicBezTo>
                      <a:pt x="543" y="753"/>
                      <a:pt x="523" y="754"/>
                      <a:pt x="523" y="783"/>
                    </a:cubicBezTo>
                    <a:cubicBezTo>
                      <a:pt x="523" y="786"/>
                      <a:pt x="524" y="791"/>
                      <a:pt x="526" y="791"/>
                    </a:cubicBezTo>
                    <a:cubicBezTo>
                      <a:pt x="532" y="791"/>
                      <a:pt x="536" y="787"/>
                      <a:pt x="542" y="787"/>
                    </a:cubicBezTo>
                    <a:cubicBezTo>
                      <a:pt x="548" y="787"/>
                      <a:pt x="549" y="810"/>
                      <a:pt x="558" y="811"/>
                    </a:cubicBezTo>
                    <a:cubicBezTo>
                      <a:pt x="558" y="827"/>
                      <a:pt x="567" y="845"/>
                      <a:pt x="582" y="845"/>
                    </a:cubicBezTo>
                    <a:cubicBezTo>
                      <a:pt x="587" y="845"/>
                      <a:pt x="590" y="843"/>
                      <a:pt x="594" y="843"/>
                    </a:cubicBezTo>
                    <a:cubicBezTo>
                      <a:pt x="599" y="843"/>
                      <a:pt x="599" y="843"/>
                      <a:pt x="599" y="843"/>
                    </a:cubicBezTo>
                    <a:cubicBezTo>
                      <a:pt x="599" y="849"/>
                      <a:pt x="602" y="852"/>
                      <a:pt x="603" y="852"/>
                    </a:cubicBezTo>
                    <a:cubicBezTo>
                      <a:pt x="605" y="852"/>
                      <a:pt x="607" y="847"/>
                      <a:pt x="607" y="845"/>
                    </a:cubicBezTo>
                    <a:cubicBezTo>
                      <a:pt x="607" y="837"/>
                      <a:pt x="607" y="832"/>
                      <a:pt x="607" y="824"/>
                    </a:cubicBezTo>
                    <a:cubicBezTo>
                      <a:pt x="607" y="824"/>
                      <a:pt x="624" y="818"/>
                      <a:pt x="627" y="819"/>
                    </a:cubicBezTo>
                    <a:cubicBezTo>
                      <a:pt x="652" y="819"/>
                      <a:pt x="652" y="819"/>
                      <a:pt x="652" y="819"/>
                    </a:cubicBezTo>
                    <a:cubicBezTo>
                      <a:pt x="662" y="825"/>
                      <a:pt x="671" y="808"/>
                      <a:pt x="682" y="808"/>
                    </a:cubicBezTo>
                    <a:cubicBezTo>
                      <a:pt x="694" y="808"/>
                      <a:pt x="702" y="817"/>
                      <a:pt x="714" y="817"/>
                    </a:cubicBezTo>
                    <a:cubicBezTo>
                      <a:pt x="714" y="837"/>
                      <a:pt x="730" y="844"/>
                      <a:pt x="741" y="848"/>
                    </a:cubicBezTo>
                    <a:cubicBezTo>
                      <a:pt x="741" y="848"/>
                      <a:pt x="741" y="848"/>
                      <a:pt x="741" y="848"/>
                    </a:cubicBezTo>
                    <a:cubicBezTo>
                      <a:pt x="754" y="854"/>
                      <a:pt x="763" y="849"/>
                      <a:pt x="777" y="856"/>
                    </a:cubicBezTo>
                    <a:cubicBezTo>
                      <a:pt x="777" y="861"/>
                      <a:pt x="774" y="876"/>
                      <a:pt x="781" y="876"/>
                    </a:cubicBezTo>
                    <a:cubicBezTo>
                      <a:pt x="789" y="876"/>
                      <a:pt x="785" y="866"/>
                      <a:pt x="791" y="860"/>
                    </a:cubicBezTo>
                    <a:cubicBezTo>
                      <a:pt x="796" y="854"/>
                      <a:pt x="811" y="852"/>
                      <a:pt x="817" y="849"/>
                    </a:cubicBezTo>
                    <a:cubicBezTo>
                      <a:pt x="832" y="841"/>
                      <a:pt x="846" y="845"/>
                      <a:pt x="855" y="835"/>
                    </a:cubicBezTo>
                    <a:cubicBezTo>
                      <a:pt x="855" y="835"/>
                      <a:pt x="863" y="820"/>
                      <a:pt x="864" y="820"/>
                    </a:cubicBezTo>
                    <a:cubicBezTo>
                      <a:pt x="872" y="820"/>
                      <a:pt x="876" y="826"/>
                      <a:pt x="883" y="826"/>
                    </a:cubicBezTo>
                    <a:cubicBezTo>
                      <a:pt x="918" y="826"/>
                      <a:pt x="927" y="804"/>
                      <a:pt x="948" y="791"/>
                    </a:cubicBezTo>
                    <a:cubicBezTo>
                      <a:pt x="954" y="788"/>
                      <a:pt x="958" y="785"/>
                      <a:pt x="959" y="777"/>
                    </a:cubicBezTo>
                    <a:cubicBezTo>
                      <a:pt x="977" y="777"/>
                      <a:pt x="983" y="748"/>
                      <a:pt x="989" y="732"/>
                    </a:cubicBezTo>
                    <a:cubicBezTo>
                      <a:pt x="994" y="723"/>
                      <a:pt x="1014" y="691"/>
                      <a:pt x="1026" y="689"/>
                    </a:cubicBezTo>
                    <a:cubicBezTo>
                      <a:pt x="1026" y="671"/>
                      <a:pt x="1037" y="663"/>
                      <a:pt x="1037" y="640"/>
                    </a:cubicBezTo>
                    <a:cubicBezTo>
                      <a:pt x="1037" y="606"/>
                      <a:pt x="1030" y="593"/>
                      <a:pt x="1016" y="572"/>
                    </a:cubicBezTo>
                    <a:cubicBezTo>
                      <a:pt x="1014" y="568"/>
                      <a:pt x="1014" y="558"/>
                      <a:pt x="1007" y="554"/>
                    </a:cubicBezTo>
                    <a:lnTo>
                      <a:pt x="1008" y="55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8" name="Freeform 78"/>
              <p:cNvSpPr/>
              <p:nvPr/>
            </p:nvSpPr>
            <p:spPr bwMode="auto">
              <a:xfrm>
                <a:off x="10219769" y="1931051"/>
                <a:ext cx="87235" cy="38261"/>
              </a:xfrm>
              <a:custGeom>
                <a:avLst/>
                <a:gdLst>
                  <a:gd name="T0" fmla="*/ 8 w 76"/>
                  <a:gd name="T1" fmla="*/ 34 h 34"/>
                  <a:gd name="T2" fmla="*/ 0 w 76"/>
                  <a:gd name="T3" fmla="*/ 26 h 34"/>
                  <a:gd name="T4" fmla="*/ 36 w 76"/>
                  <a:gd name="T5" fmla="*/ 0 h 34"/>
                  <a:gd name="T6" fmla="*/ 76 w 76"/>
                  <a:gd name="T7" fmla="*/ 20 h 34"/>
                  <a:gd name="T8" fmla="*/ 8 w 7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4">
                    <a:moveTo>
                      <a:pt x="8" y="34"/>
                    </a:moveTo>
                    <a:cubicBezTo>
                      <a:pt x="3" y="34"/>
                      <a:pt x="0" y="30"/>
                      <a:pt x="0" y="26"/>
                    </a:cubicBezTo>
                    <a:cubicBezTo>
                      <a:pt x="0" y="14"/>
                      <a:pt x="23" y="0"/>
                      <a:pt x="36" y="0"/>
                    </a:cubicBezTo>
                    <a:cubicBezTo>
                      <a:pt x="47" y="0"/>
                      <a:pt x="76" y="8"/>
                      <a:pt x="76" y="20"/>
                    </a:cubicBezTo>
                    <a:cubicBezTo>
                      <a:pt x="76" y="30"/>
                      <a:pt x="16" y="34"/>
                      <a:pt x="8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9" name="Freeform 79"/>
              <p:cNvSpPr/>
              <p:nvPr/>
            </p:nvSpPr>
            <p:spPr bwMode="auto">
              <a:xfrm>
                <a:off x="9958064" y="2006042"/>
                <a:ext cx="33670" cy="21426"/>
              </a:xfrm>
              <a:custGeom>
                <a:avLst/>
                <a:gdLst>
                  <a:gd name="T0" fmla="*/ 22 w 30"/>
                  <a:gd name="T1" fmla="*/ 18 h 18"/>
                  <a:gd name="T2" fmla="*/ 30 w 30"/>
                  <a:gd name="T3" fmla="*/ 10 h 18"/>
                  <a:gd name="T4" fmla="*/ 25 w 30"/>
                  <a:gd name="T5" fmla="*/ 0 h 18"/>
                  <a:gd name="T6" fmla="*/ 0 w 30"/>
                  <a:gd name="T7" fmla="*/ 0 h 18"/>
                  <a:gd name="T8" fmla="*/ 22 w 30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22" y="18"/>
                    </a:moveTo>
                    <a:cubicBezTo>
                      <a:pt x="26" y="18"/>
                      <a:pt x="30" y="14"/>
                      <a:pt x="30" y="10"/>
                    </a:cubicBezTo>
                    <a:cubicBezTo>
                      <a:pt x="30" y="5"/>
                      <a:pt x="26" y="3"/>
                      <a:pt x="2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0"/>
                      <a:pt x="12" y="18"/>
                      <a:pt x="22" y="1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0" name="Freeform 80"/>
              <p:cNvSpPr/>
              <p:nvPr/>
            </p:nvSpPr>
            <p:spPr bwMode="auto">
              <a:xfrm>
                <a:off x="9151522" y="1716791"/>
                <a:ext cx="15304" cy="21426"/>
              </a:xfrm>
              <a:custGeom>
                <a:avLst/>
                <a:gdLst>
                  <a:gd name="T0" fmla="*/ 14 w 14"/>
                  <a:gd name="T1" fmla="*/ 8 h 19"/>
                  <a:gd name="T2" fmla="*/ 6 w 14"/>
                  <a:gd name="T3" fmla="*/ 0 h 19"/>
                  <a:gd name="T4" fmla="*/ 0 w 14"/>
                  <a:gd name="T5" fmla="*/ 12 h 19"/>
                  <a:gd name="T6" fmla="*/ 6 w 14"/>
                  <a:gd name="T7" fmla="*/ 19 h 19"/>
                  <a:gd name="T8" fmla="*/ 14 w 14"/>
                  <a:gd name="T9" fmla="*/ 7 h 19"/>
                  <a:gd name="T10" fmla="*/ 12 w 14"/>
                  <a:gd name="T11" fmla="*/ 7 h 19"/>
                  <a:gd name="T12" fmla="*/ 14 w 14"/>
                  <a:gd name="T13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14" y="8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4"/>
                      <a:pt x="0" y="7"/>
                      <a:pt x="0" y="12"/>
                    </a:cubicBezTo>
                    <a:cubicBezTo>
                      <a:pt x="0" y="17"/>
                      <a:pt x="3" y="19"/>
                      <a:pt x="6" y="19"/>
                    </a:cubicBezTo>
                    <a:cubicBezTo>
                      <a:pt x="13" y="19"/>
                      <a:pt x="13" y="11"/>
                      <a:pt x="14" y="7"/>
                    </a:cubicBezTo>
                    <a:cubicBezTo>
                      <a:pt x="12" y="7"/>
                      <a:pt x="12" y="7"/>
                      <a:pt x="12" y="7"/>
                    </a:cubicBezTo>
                    <a:lnTo>
                      <a:pt x="14" y="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1" name="Freeform 81"/>
              <p:cNvSpPr/>
              <p:nvPr/>
            </p:nvSpPr>
            <p:spPr bwMode="auto">
              <a:xfrm>
                <a:off x="8569955" y="1782600"/>
                <a:ext cx="39791" cy="26017"/>
              </a:xfrm>
              <a:custGeom>
                <a:avLst/>
                <a:gdLst>
                  <a:gd name="T0" fmla="*/ 34 w 34"/>
                  <a:gd name="T1" fmla="*/ 16 h 22"/>
                  <a:gd name="T2" fmla="*/ 16 w 34"/>
                  <a:gd name="T3" fmla="*/ 22 h 22"/>
                  <a:gd name="T4" fmla="*/ 0 w 34"/>
                  <a:gd name="T5" fmla="*/ 12 h 22"/>
                  <a:gd name="T6" fmla="*/ 16 w 34"/>
                  <a:gd name="T7" fmla="*/ 0 h 22"/>
                  <a:gd name="T8" fmla="*/ 34 w 34"/>
                  <a:gd name="T9" fmla="*/ 12 h 22"/>
                  <a:gd name="T10" fmla="*/ 28 w 34"/>
                  <a:gd name="T11" fmla="*/ 22 h 22"/>
                  <a:gd name="T12" fmla="*/ 34 w 34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2">
                    <a:moveTo>
                      <a:pt x="34" y="16"/>
                    </a:moveTo>
                    <a:cubicBezTo>
                      <a:pt x="28" y="19"/>
                      <a:pt x="23" y="22"/>
                      <a:pt x="16" y="22"/>
                    </a:cubicBezTo>
                    <a:cubicBezTo>
                      <a:pt x="8" y="22"/>
                      <a:pt x="0" y="19"/>
                      <a:pt x="0" y="12"/>
                    </a:cubicBezTo>
                    <a:cubicBezTo>
                      <a:pt x="0" y="4"/>
                      <a:pt x="9" y="0"/>
                      <a:pt x="16" y="0"/>
                    </a:cubicBezTo>
                    <a:cubicBezTo>
                      <a:pt x="27" y="0"/>
                      <a:pt x="34" y="3"/>
                      <a:pt x="34" y="12"/>
                    </a:cubicBezTo>
                    <a:cubicBezTo>
                      <a:pt x="34" y="17"/>
                      <a:pt x="30" y="19"/>
                      <a:pt x="28" y="22"/>
                    </a:cubicBezTo>
                    <a:lnTo>
                      <a:pt x="34" y="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2" name="Freeform 82"/>
              <p:cNvSpPr/>
              <p:nvPr/>
            </p:nvSpPr>
            <p:spPr bwMode="auto">
              <a:xfrm>
                <a:off x="8263867" y="1519367"/>
                <a:ext cx="149983" cy="88765"/>
              </a:xfrm>
              <a:custGeom>
                <a:avLst/>
                <a:gdLst>
                  <a:gd name="T0" fmla="*/ 12 w 131"/>
                  <a:gd name="T1" fmla="*/ 77 h 77"/>
                  <a:gd name="T2" fmla="*/ 0 w 131"/>
                  <a:gd name="T3" fmla="*/ 65 h 77"/>
                  <a:gd name="T4" fmla="*/ 14 w 131"/>
                  <a:gd name="T5" fmla="*/ 47 h 77"/>
                  <a:gd name="T6" fmla="*/ 68 w 131"/>
                  <a:gd name="T7" fmla="*/ 0 h 77"/>
                  <a:gd name="T8" fmla="*/ 78 w 131"/>
                  <a:gd name="T9" fmla="*/ 0 h 77"/>
                  <a:gd name="T10" fmla="*/ 76 w 131"/>
                  <a:gd name="T11" fmla="*/ 17 h 77"/>
                  <a:gd name="T12" fmla="*/ 90 w 131"/>
                  <a:gd name="T13" fmla="*/ 9 h 77"/>
                  <a:gd name="T14" fmla="*/ 131 w 131"/>
                  <a:gd name="T15" fmla="*/ 41 h 77"/>
                  <a:gd name="T16" fmla="*/ 78 w 131"/>
                  <a:gd name="T17" fmla="*/ 61 h 77"/>
                  <a:gd name="T18" fmla="*/ 52 w 131"/>
                  <a:gd name="T19" fmla="*/ 65 h 77"/>
                  <a:gd name="T20" fmla="*/ 12 w 131"/>
                  <a:gd name="T21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1" h="77">
                    <a:moveTo>
                      <a:pt x="12" y="77"/>
                    </a:moveTo>
                    <a:cubicBezTo>
                      <a:pt x="2" y="77"/>
                      <a:pt x="0" y="73"/>
                      <a:pt x="0" y="65"/>
                    </a:cubicBezTo>
                    <a:cubicBezTo>
                      <a:pt x="0" y="52"/>
                      <a:pt x="9" y="52"/>
                      <a:pt x="14" y="47"/>
                    </a:cubicBezTo>
                    <a:cubicBezTo>
                      <a:pt x="31" y="29"/>
                      <a:pt x="38" y="0"/>
                      <a:pt x="68" y="0"/>
                    </a:cubicBezTo>
                    <a:cubicBezTo>
                      <a:pt x="75" y="0"/>
                      <a:pt x="75" y="0"/>
                      <a:pt x="78" y="0"/>
                    </a:cubicBezTo>
                    <a:cubicBezTo>
                      <a:pt x="78" y="11"/>
                      <a:pt x="82" y="11"/>
                      <a:pt x="76" y="17"/>
                    </a:cubicBezTo>
                    <a:cubicBezTo>
                      <a:pt x="81" y="16"/>
                      <a:pt x="84" y="9"/>
                      <a:pt x="90" y="9"/>
                    </a:cubicBezTo>
                    <a:cubicBezTo>
                      <a:pt x="100" y="9"/>
                      <a:pt x="131" y="30"/>
                      <a:pt x="131" y="41"/>
                    </a:cubicBezTo>
                    <a:cubicBezTo>
                      <a:pt x="131" y="60"/>
                      <a:pt x="92" y="63"/>
                      <a:pt x="78" y="61"/>
                    </a:cubicBezTo>
                    <a:cubicBezTo>
                      <a:pt x="75" y="61"/>
                      <a:pt x="52" y="65"/>
                      <a:pt x="52" y="65"/>
                    </a:cubicBezTo>
                    <a:lnTo>
                      <a:pt x="12" y="7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3" name="Freeform 83"/>
              <p:cNvSpPr/>
              <p:nvPr/>
            </p:nvSpPr>
            <p:spPr bwMode="auto">
              <a:xfrm>
                <a:off x="8054197" y="1476515"/>
                <a:ext cx="58157" cy="30608"/>
              </a:xfrm>
              <a:custGeom>
                <a:avLst/>
                <a:gdLst>
                  <a:gd name="T0" fmla="*/ 20 w 51"/>
                  <a:gd name="T1" fmla="*/ 0 h 27"/>
                  <a:gd name="T2" fmla="*/ 51 w 51"/>
                  <a:gd name="T3" fmla="*/ 11 h 27"/>
                  <a:gd name="T4" fmla="*/ 15 w 51"/>
                  <a:gd name="T5" fmla="*/ 27 h 27"/>
                  <a:gd name="T6" fmla="*/ 0 w 51"/>
                  <a:gd name="T7" fmla="*/ 8 h 27"/>
                  <a:gd name="T8" fmla="*/ 20 w 51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7">
                    <a:moveTo>
                      <a:pt x="20" y="0"/>
                    </a:moveTo>
                    <a:cubicBezTo>
                      <a:pt x="24" y="0"/>
                      <a:pt x="45" y="10"/>
                      <a:pt x="51" y="11"/>
                    </a:cubicBezTo>
                    <a:cubicBezTo>
                      <a:pt x="49" y="26"/>
                      <a:pt x="24" y="27"/>
                      <a:pt x="15" y="27"/>
                    </a:cubicBezTo>
                    <a:cubicBezTo>
                      <a:pt x="11" y="27"/>
                      <a:pt x="0" y="15"/>
                      <a:pt x="0" y="8"/>
                    </a:cubicBezTo>
                    <a:cubicBezTo>
                      <a:pt x="0" y="0"/>
                      <a:pt x="16" y="0"/>
                      <a:pt x="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4" name="Freeform 84"/>
              <p:cNvSpPr/>
              <p:nvPr/>
            </p:nvSpPr>
            <p:spPr bwMode="auto">
              <a:xfrm>
                <a:off x="8074093" y="1407646"/>
                <a:ext cx="205079" cy="153042"/>
              </a:xfrm>
              <a:custGeom>
                <a:avLst/>
                <a:gdLst>
                  <a:gd name="T0" fmla="*/ 170 w 180"/>
                  <a:gd name="T1" fmla="*/ 122 h 133"/>
                  <a:gd name="T2" fmla="*/ 155 w 180"/>
                  <a:gd name="T3" fmla="*/ 133 h 133"/>
                  <a:gd name="T4" fmla="*/ 70 w 180"/>
                  <a:gd name="T5" fmla="*/ 119 h 133"/>
                  <a:gd name="T6" fmla="*/ 30 w 180"/>
                  <a:gd name="T7" fmla="*/ 91 h 133"/>
                  <a:gd name="T8" fmla="*/ 87 w 180"/>
                  <a:gd name="T9" fmla="*/ 65 h 133"/>
                  <a:gd name="T10" fmla="*/ 55 w 180"/>
                  <a:gd name="T11" fmla="*/ 64 h 133"/>
                  <a:gd name="T12" fmla="*/ 0 w 180"/>
                  <a:gd name="T13" fmla="*/ 47 h 133"/>
                  <a:gd name="T14" fmla="*/ 79 w 180"/>
                  <a:gd name="T15" fmla="*/ 0 h 133"/>
                  <a:gd name="T16" fmla="*/ 125 w 180"/>
                  <a:gd name="T17" fmla="*/ 31 h 133"/>
                  <a:gd name="T18" fmla="*/ 115 w 180"/>
                  <a:gd name="T19" fmla="*/ 32 h 133"/>
                  <a:gd name="T20" fmla="*/ 115 w 180"/>
                  <a:gd name="T21" fmla="*/ 48 h 133"/>
                  <a:gd name="T22" fmla="*/ 101 w 180"/>
                  <a:gd name="T23" fmla="*/ 62 h 133"/>
                  <a:gd name="T24" fmla="*/ 117 w 180"/>
                  <a:gd name="T25" fmla="*/ 62 h 133"/>
                  <a:gd name="T26" fmla="*/ 140 w 180"/>
                  <a:gd name="T27" fmla="*/ 70 h 133"/>
                  <a:gd name="T28" fmla="*/ 155 w 180"/>
                  <a:gd name="T29" fmla="*/ 70 h 133"/>
                  <a:gd name="T30" fmla="*/ 180 w 180"/>
                  <a:gd name="T31" fmla="*/ 86 h 133"/>
                  <a:gd name="T32" fmla="*/ 174 w 180"/>
                  <a:gd name="T33" fmla="*/ 102 h 133"/>
                  <a:gd name="T34" fmla="*/ 159 w 180"/>
                  <a:gd name="T35" fmla="*/ 112 h 133"/>
                  <a:gd name="T36" fmla="*/ 170 w 180"/>
                  <a:gd name="T37" fmla="*/ 12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0" h="133">
                    <a:moveTo>
                      <a:pt x="170" y="122"/>
                    </a:moveTo>
                    <a:cubicBezTo>
                      <a:pt x="170" y="129"/>
                      <a:pt x="162" y="133"/>
                      <a:pt x="155" y="133"/>
                    </a:cubicBezTo>
                    <a:cubicBezTo>
                      <a:pt x="121" y="133"/>
                      <a:pt x="97" y="119"/>
                      <a:pt x="70" y="119"/>
                    </a:cubicBezTo>
                    <a:cubicBezTo>
                      <a:pt x="61" y="119"/>
                      <a:pt x="41" y="97"/>
                      <a:pt x="30" y="91"/>
                    </a:cubicBezTo>
                    <a:cubicBezTo>
                      <a:pt x="55" y="82"/>
                      <a:pt x="62" y="73"/>
                      <a:pt x="87" y="65"/>
                    </a:cubicBezTo>
                    <a:cubicBezTo>
                      <a:pt x="79" y="65"/>
                      <a:pt x="59" y="64"/>
                      <a:pt x="55" y="64"/>
                    </a:cubicBezTo>
                    <a:cubicBezTo>
                      <a:pt x="34" y="64"/>
                      <a:pt x="19" y="57"/>
                      <a:pt x="0" y="47"/>
                    </a:cubicBezTo>
                    <a:cubicBezTo>
                      <a:pt x="31" y="37"/>
                      <a:pt x="43" y="0"/>
                      <a:pt x="79" y="0"/>
                    </a:cubicBezTo>
                    <a:cubicBezTo>
                      <a:pt x="100" y="0"/>
                      <a:pt x="112" y="21"/>
                      <a:pt x="125" y="31"/>
                    </a:cubicBezTo>
                    <a:cubicBezTo>
                      <a:pt x="117" y="34"/>
                      <a:pt x="118" y="33"/>
                      <a:pt x="115" y="32"/>
                    </a:cubicBezTo>
                    <a:cubicBezTo>
                      <a:pt x="116" y="41"/>
                      <a:pt x="115" y="44"/>
                      <a:pt x="115" y="48"/>
                    </a:cubicBezTo>
                    <a:cubicBezTo>
                      <a:pt x="115" y="52"/>
                      <a:pt x="107" y="59"/>
                      <a:pt x="101" y="62"/>
                    </a:cubicBezTo>
                    <a:cubicBezTo>
                      <a:pt x="109" y="60"/>
                      <a:pt x="111" y="62"/>
                      <a:pt x="117" y="62"/>
                    </a:cubicBezTo>
                    <a:cubicBezTo>
                      <a:pt x="126" y="62"/>
                      <a:pt x="131" y="70"/>
                      <a:pt x="140" y="70"/>
                    </a:cubicBezTo>
                    <a:cubicBezTo>
                      <a:pt x="145" y="70"/>
                      <a:pt x="150" y="70"/>
                      <a:pt x="155" y="70"/>
                    </a:cubicBezTo>
                    <a:cubicBezTo>
                      <a:pt x="170" y="70"/>
                      <a:pt x="170" y="75"/>
                      <a:pt x="180" y="86"/>
                    </a:cubicBezTo>
                    <a:cubicBezTo>
                      <a:pt x="172" y="92"/>
                      <a:pt x="174" y="94"/>
                      <a:pt x="174" y="102"/>
                    </a:cubicBezTo>
                    <a:cubicBezTo>
                      <a:pt x="174" y="110"/>
                      <a:pt x="163" y="110"/>
                      <a:pt x="159" y="112"/>
                    </a:cubicBezTo>
                    <a:cubicBezTo>
                      <a:pt x="164" y="114"/>
                      <a:pt x="170" y="116"/>
                      <a:pt x="170" y="12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5" name="Freeform 85"/>
              <p:cNvSpPr/>
              <p:nvPr/>
            </p:nvSpPr>
            <p:spPr bwMode="auto">
              <a:xfrm>
                <a:off x="8162858" y="1649453"/>
                <a:ext cx="26017" cy="18365"/>
              </a:xfrm>
              <a:custGeom>
                <a:avLst/>
                <a:gdLst>
                  <a:gd name="T0" fmla="*/ 0 w 22"/>
                  <a:gd name="T1" fmla="*/ 8 h 16"/>
                  <a:gd name="T2" fmla="*/ 11 w 22"/>
                  <a:gd name="T3" fmla="*/ 0 h 16"/>
                  <a:gd name="T4" fmla="*/ 22 w 22"/>
                  <a:gd name="T5" fmla="*/ 0 h 16"/>
                  <a:gd name="T6" fmla="*/ 7 w 22"/>
                  <a:gd name="T7" fmla="*/ 16 h 16"/>
                  <a:gd name="T8" fmla="*/ 0 w 22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6">
                    <a:moveTo>
                      <a:pt x="0" y="8"/>
                    </a:moveTo>
                    <a:cubicBezTo>
                      <a:pt x="4" y="5"/>
                      <a:pt x="8" y="2"/>
                      <a:pt x="1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11"/>
                      <a:pt x="16" y="16"/>
                      <a:pt x="7" y="16"/>
                    </a:cubicBezTo>
                    <a:cubicBezTo>
                      <a:pt x="3" y="16"/>
                      <a:pt x="0" y="11"/>
                      <a:pt x="0" y="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6" name="Freeform 86"/>
              <p:cNvSpPr/>
              <p:nvPr/>
            </p:nvSpPr>
            <p:spPr bwMode="auto">
              <a:xfrm>
                <a:off x="8032771" y="1412237"/>
                <a:ext cx="33670" cy="12243"/>
              </a:xfrm>
              <a:custGeom>
                <a:avLst/>
                <a:gdLst>
                  <a:gd name="T0" fmla="*/ 30 w 30"/>
                  <a:gd name="T1" fmla="*/ 6 h 10"/>
                  <a:gd name="T2" fmla="*/ 0 w 30"/>
                  <a:gd name="T3" fmla="*/ 0 h 10"/>
                  <a:gd name="T4" fmla="*/ 28 w 30"/>
                  <a:gd name="T5" fmla="*/ 0 h 10"/>
                  <a:gd name="T6" fmla="*/ 30 w 30"/>
                  <a:gd name="T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0">
                    <a:moveTo>
                      <a:pt x="30" y="6"/>
                    </a:moveTo>
                    <a:cubicBezTo>
                      <a:pt x="19" y="8"/>
                      <a:pt x="4" y="10"/>
                      <a:pt x="0" y="0"/>
                    </a:cubicBezTo>
                    <a:cubicBezTo>
                      <a:pt x="28" y="0"/>
                      <a:pt x="28" y="0"/>
                      <a:pt x="28" y="0"/>
                    </a:cubicBezTo>
                    <a:lnTo>
                      <a:pt x="30" y="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7" name="Freeform 87"/>
              <p:cNvSpPr/>
              <p:nvPr/>
            </p:nvSpPr>
            <p:spPr bwMode="auto">
              <a:xfrm>
                <a:off x="8441398" y="1588236"/>
                <a:ext cx="27548" cy="13774"/>
              </a:xfrm>
              <a:custGeom>
                <a:avLst/>
                <a:gdLst>
                  <a:gd name="T0" fmla="*/ 25 w 25"/>
                  <a:gd name="T1" fmla="*/ 0 h 12"/>
                  <a:gd name="T2" fmla="*/ 16 w 25"/>
                  <a:gd name="T3" fmla="*/ 12 h 12"/>
                  <a:gd name="T4" fmla="*/ 0 w 25"/>
                  <a:gd name="T5" fmla="*/ 3 h 12"/>
                  <a:gd name="T6" fmla="*/ 25 w 25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2">
                    <a:moveTo>
                      <a:pt x="25" y="0"/>
                    </a:moveTo>
                    <a:cubicBezTo>
                      <a:pt x="25" y="6"/>
                      <a:pt x="21" y="12"/>
                      <a:pt x="16" y="12"/>
                    </a:cubicBezTo>
                    <a:cubicBezTo>
                      <a:pt x="6" y="12"/>
                      <a:pt x="3" y="7"/>
                      <a:pt x="0" y="3"/>
                    </a:cubicBezTo>
                    <a:cubicBezTo>
                      <a:pt x="16" y="0"/>
                      <a:pt x="19" y="4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8" name="Freeform 88"/>
              <p:cNvSpPr/>
              <p:nvPr/>
            </p:nvSpPr>
            <p:spPr bwMode="auto">
              <a:xfrm>
                <a:off x="6903307" y="1435193"/>
                <a:ext cx="174470" cy="55095"/>
              </a:xfrm>
              <a:custGeom>
                <a:avLst/>
                <a:gdLst>
                  <a:gd name="T0" fmla="*/ 130 w 153"/>
                  <a:gd name="T1" fmla="*/ 24 h 48"/>
                  <a:gd name="T2" fmla="*/ 98 w 153"/>
                  <a:gd name="T3" fmla="*/ 30 h 48"/>
                  <a:gd name="T4" fmla="*/ 83 w 153"/>
                  <a:gd name="T5" fmla="*/ 47 h 48"/>
                  <a:gd name="T6" fmla="*/ 75 w 153"/>
                  <a:gd name="T7" fmla="*/ 40 h 48"/>
                  <a:gd name="T8" fmla="*/ 75 w 153"/>
                  <a:gd name="T9" fmla="*/ 40 h 48"/>
                  <a:gd name="T10" fmla="*/ 54 w 153"/>
                  <a:gd name="T11" fmla="*/ 30 h 48"/>
                  <a:gd name="T12" fmla="*/ 70 w 153"/>
                  <a:gd name="T13" fmla="*/ 24 h 48"/>
                  <a:gd name="T14" fmla="*/ 56 w 153"/>
                  <a:gd name="T15" fmla="*/ 22 h 48"/>
                  <a:gd name="T16" fmla="*/ 68 w 153"/>
                  <a:gd name="T17" fmla="*/ 15 h 48"/>
                  <a:gd name="T18" fmla="*/ 50 w 153"/>
                  <a:gd name="T19" fmla="*/ 8 h 48"/>
                  <a:gd name="T20" fmla="*/ 16 w 153"/>
                  <a:gd name="T21" fmla="*/ 18 h 48"/>
                  <a:gd name="T22" fmla="*/ 0 w 153"/>
                  <a:gd name="T23" fmla="*/ 15 h 48"/>
                  <a:gd name="T24" fmla="*/ 58 w 153"/>
                  <a:gd name="T25" fmla="*/ 0 h 48"/>
                  <a:gd name="T26" fmla="*/ 102 w 153"/>
                  <a:gd name="T27" fmla="*/ 10 h 48"/>
                  <a:gd name="T28" fmla="*/ 130 w 153"/>
                  <a:gd name="T29" fmla="*/ 0 h 48"/>
                  <a:gd name="T30" fmla="*/ 153 w 153"/>
                  <a:gd name="T31" fmla="*/ 8 h 48"/>
                  <a:gd name="T32" fmla="*/ 132 w 153"/>
                  <a:gd name="T33" fmla="*/ 22 h 48"/>
                  <a:gd name="T34" fmla="*/ 125 w 153"/>
                  <a:gd name="T35" fmla="*/ 22 h 48"/>
                  <a:gd name="T36" fmla="*/ 125 w 153"/>
                  <a:gd name="T37" fmla="*/ 30 h 48"/>
                  <a:gd name="T38" fmla="*/ 130 w 153"/>
                  <a:gd name="T39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3" h="48">
                    <a:moveTo>
                      <a:pt x="130" y="24"/>
                    </a:moveTo>
                    <a:cubicBezTo>
                      <a:pt x="117" y="34"/>
                      <a:pt x="110" y="23"/>
                      <a:pt x="98" y="30"/>
                    </a:cubicBezTo>
                    <a:cubicBezTo>
                      <a:pt x="91" y="34"/>
                      <a:pt x="90" y="48"/>
                      <a:pt x="83" y="47"/>
                    </a:cubicBezTo>
                    <a:cubicBezTo>
                      <a:pt x="79" y="47"/>
                      <a:pt x="77" y="43"/>
                      <a:pt x="75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64" y="40"/>
                      <a:pt x="56" y="37"/>
                      <a:pt x="54" y="30"/>
                    </a:cubicBezTo>
                    <a:cubicBezTo>
                      <a:pt x="60" y="27"/>
                      <a:pt x="64" y="25"/>
                      <a:pt x="70" y="24"/>
                    </a:cubicBezTo>
                    <a:cubicBezTo>
                      <a:pt x="63" y="24"/>
                      <a:pt x="59" y="23"/>
                      <a:pt x="56" y="22"/>
                    </a:cubicBezTo>
                    <a:cubicBezTo>
                      <a:pt x="60" y="20"/>
                      <a:pt x="64" y="18"/>
                      <a:pt x="68" y="15"/>
                    </a:cubicBezTo>
                    <a:cubicBezTo>
                      <a:pt x="61" y="13"/>
                      <a:pt x="57" y="8"/>
                      <a:pt x="50" y="8"/>
                    </a:cubicBezTo>
                    <a:cubicBezTo>
                      <a:pt x="42" y="8"/>
                      <a:pt x="28" y="18"/>
                      <a:pt x="16" y="18"/>
                    </a:cubicBezTo>
                    <a:cubicBezTo>
                      <a:pt x="10" y="18"/>
                      <a:pt x="6" y="16"/>
                      <a:pt x="0" y="15"/>
                    </a:cubicBezTo>
                    <a:cubicBezTo>
                      <a:pt x="6" y="2"/>
                      <a:pt x="42" y="0"/>
                      <a:pt x="58" y="0"/>
                    </a:cubicBezTo>
                    <a:cubicBezTo>
                      <a:pt x="77" y="0"/>
                      <a:pt x="87" y="10"/>
                      <a:pt x="102" y="10"/>
                    </a:cubicBezTo>
                    <a:cubicBezTo>
                      <a:pt x="113" y="10"/>
                      <a:pt x="119" y="0"/>
                      <a:pt x="130" y="0"/>
                    </a:cubicBezTo>
                    <a:cubicBezTo>
                      <a:pt x="139" y="0"/>
                      <a:pt x="148" y="6"/>
                      <a:pt x="153" y="8"/>
                    </a:cubicBezTo>
                    <a:cubicBezTo>
                      <a:pt x="151" y="22"/>
                      <a:pt x="141" y="15"/>
                      <a:pt x="132" y="22"/>
                    </a:cubicBezTo>
                    <a:cubicBezTo>
                      <a:pt x="130" y="23"/>
                      <a:pt x="127" y="23"/>
                      <a:pt x="125" y="22"/>
                    </a:cubicBezTo>
                    <a:cubicBezTo>
                      <a:pt x="125" y="30"/>
                      <a:pt x="125" y="30"/>
                      <a:pt x="125" y="30"/>
                    </a:cubicBezTo>
                    <a:lnTo>
                      <a:pt x="130" y="2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9" name="Freeform 89"/>
              <p:cNvSpPr/>
              <p:nvPr/>
            </p:nvSpPr>
            <p:spPr bwMode="auto">
              <a:xfrm>
                <a:off x="7356317" y="1398463"/>
                <a:ext cx="61218" cy="41321"/>
              </a:xfrm>
              <a:custGeom>
                <a:avLst/>
                <a:gdLst>
                  <a:gd name="T0" fmla="*/ 13 w 53"/>
                  <a:gd name="T1" fmla="*/ 36 h 36"/>
                  <a:gd name="T2" fmla="*/ 0 w 53"/>
                  <a:gd name="T3" fmla="*/ 24 h 36"/>
                  <a:gd name="T4" fmla="*/ 43 w 53"/>
                  <a:gd name="T5" fmla="*/ 0 h 36"/>
                  <a:gd name="T6" fmla="*/ 53 w 53"/>
                  <a:gd name="T7" fmla="*/ 25 h 36"/>
                  <a:gd name="T8" fmla="*/ 13 w 53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36">
                    <a:moveTo>
                      <a:pt x="13" y="36"/>
                    </a:moveTo>
                    <a:cubicBezTo>
                      <a:pt x="4" y="36"/>
                      <a:pt x="0" y="32"/>
                      <a:pt x="0" y="24"/>
                    </a:cubicBezTo>
                    <a:cubicBezTo>
                      <a:pt x="0" y="13"/>
                      <a:pt x="31" y="0"/>
                      <a:pt x="43" y="0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48" y="29"/>
                      <a:pt x="18" y="36"/>
                      <a:pt x="13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0" name="Freeform 90"/>
              <p:cNvSpPr/>
              <p:nvPr/>
            </p:nvSpPr>
            <p:spPr bwMode="auto">
              <a:xfrm>
                <a:off x="7276734" y="1426011"/>
                <a:ext cx="64278" cy="41321"/>
              </a:xfrm>
              <a:custGeom>
                <a:avLst/>
                <a:gdLst>
                  <a:gd name="T0" fmla="*/ 57 w 57"/>
                  <a:gd name="T1" fmla="*/ 6 h 36"/>
                  <a:gd name="T2" fmla="*/ 57 w 57"/>
                  <a:gd name="T3" fmla="*/ 18 h 36"/>
                  <a:gd name="T4" fmla="*/ 38 w 57"/>
                  <a:gd name="T5" fmla="*/ 22 h 36"/>
                  <a:gd name="T6" fmla="*/ 41 w 57"/>
                  <a:gd name="T7" fmla="*/ 32 h 36"/>
                  <a:gd name="T8" fmla="*/ 0 w 57"/>
                  <a:gd name="T9" fmla="*/ 32 h 36"/>
                  <a:gd name="T10" fmla="*/ 15 w 57"/>
                  <a:gd name="T11" fmla="*/ 10 h 36"/>
                  <a:gd name="T12" fmla="*/ 15 w 57"/>
                  <a:gd name="T13" fmla="*/ 0 h 36"/>
                  <a:gd name="T14" fmla="*/ 40 w 57"/>
                  <a:gd name="T15" fmla="*/ 0 h 36"/>
                  <a:gd name="T16" fmla="*/ 32 w 57"/>
                  <a:gd name="T17" fmla="*/ 6 h 36"/>
                  <a:gd name="T18" fmla="*/ 57 w 57"/>
                  <a:gd name="T19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36">
                    <a:moveTo>
                      <a:pt x="57" y="6"/>
                    </a:moveTo>
                    <a:cubicBezTo>
                      <a:pt x="57" y="13"/>
                      <a:pt x="57" y="15"/>
                      <a:pt x="57" y="18"/>
                    </a:cubicBezTo>
                    <a:cubicBezTo>
                      <a:pt x="52" y="25"/>
                      <a:pt x="44" y="22"/>
                      <a:pt x="38" y="2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37" y="34"/>
                      <a:pt x="0" y="36"/>
                      <a:pt x="0" y="32"/>
                    </a:cubicBezTo>
                    <a:cubicBezTo>
                      <a:pt x="0" y="20"/>
                      <a:pt x="6" y="13"/>
                      <a:pt x="15" y="10"/>
                    </a:cubicBezTo>
                    <a:cubicBezTo>
                      <a:pt x="14" y="4"/>
                      <a:pt x="15" y="1"/>
                      <a:pt x="1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8" y="4"/>
                      <a:pt x="34" y="6"/>
                      <a:pt x="32" y="6"/>
                    </a:cubicBezTo>
                    <a:cubicBezTo>
                      <a:pt x="37" y="7"/>
                      <a:pt x="50" y="8"/>
                      <a:pt x="57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1" name="Freeform 91"/>
              <p:cNvSpPr/>
              <p:nvPr/>
            </p:nvSpPr>
            <p:spPr bwMode="auto">
              <a:xfrm>
                <a:off x="7189499" y="1461210"/>
                <a:ext cx="67339" cy="24487"/>
              </a:xfrm>
              <a:custGeom>
                <a:avLst/>
                <a:gdLst>
                  <a:gd name="T0" fmla="*/ 34 w 59"/>
                  <a:gd name="T1" fmla="*/ 22 h 22"/>
                  <a:gd name="T2" fmla="*/ 19 w 59"/>
                  <a:gd name="T3" fmla="*/ 14 h 22"/>
                  <a:gd name="T4" fmla="*/ 8 w 59"/>
                  <a:gd name="T5" fmla="*/ 22 h 22"/>
                  <a:gd name="T6" fmla="*/ 0 w 59"/>
                  <a:gd name="T7" fmla="*/ 16 h 22"/>
                  <a:gd name="T8" fmla="*/ 38 w 59"/>
                  <a:gd name="T9" fmla="*/ 0 h 22"/>
                  <a:gd name="T10" fmla="*/ 59 w 59"/>
                  <a:gd name="T11" fmla="*/ 10 h 22"/>
                  <a:gd name="T12" fmla="*/ 34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34" y="22"/>
                    </a:moveTo>
                    <a:cubicBezTo>
                      <a:pt x="30" y="22"/>
                      <a:pt x="24" y="14"/>
                      <a:pt x="19" y="14"/>
                    </a:cubicBezTo>
                    <a:cubicBezTo>
                      <a:pt x="18" y="22"/>
                      <a:pt x="14" y="22"/>
                      <a:pt x="8" y="22"/>
                    </a:cubicBezTo>
                    <a:cubicBezTo>
                      <a:pt x="4" y="22"/>
                      <a:pt x="0" y="19"/>
                      <a:pt x="0" y="16"/>
                    </a:cubicBezTo>
                    <a:cubicBezTo>
                      <a:pt x="0" y="5"/>
                      <a:pt x="30" y="0"/>
                      <a:pt x="38" y="0"/>
                    </a:cubicBezTo>
                    <a:cubicBezTo>
                      <a:pt x="48" y="0"/>
                      <a:pt x="55" y="4"/>
                      <a:pt x="59" y="10"/>
                    </a:cubicBezTo>
                    <a:cubicBezTo>
                      <a:pt x="44" y="10"/>
                      <a:pt x="45" y="22"/>
                      <a:pt x="34" y="2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2" name="Freeform 92"/>
              <p:cNvSpPr/>
              <p:nvPr/>
            </p:nvSpPr>
            <p:spPr bwMode="auto">
              <a:xfrm>
                <a:off x="7151238" y="1378568"/>
                <a:ext cx="104070" cy="74991"/>
              </a:xfrm>
              <a:custGeom>
                <a:avLst/>
                <a:gdLst>
                  <a:gd name="T0" fmla="*/ 68 w 91"/>
                  <a:gd name="T1" fmla="*/ 56 h 66"/>
                  <a:gd name="T2" fmla="*/ 38 w 91"/>
                  <a:gd name="T3" fmla="*/ 66 h 66"/>
                  <a:gd name="T4" fmla="*/ 0 w 91"/>
                  <a:gd name="T5" fmla="*/ 51 h 66"/>
                  <a:gd name="T6" fmla="*/ 10 w 91"/>
                  <a:gd name="T7" fmla="*/ 42 h 66"/>
                  <a:gd name="T8" fmla="*/ 42 w 91"/>
                  <a:gd name="T9" fmla="*/ 42 h 66"/>
                  <a:gd name="T10" fmla="*/ 29 w 91"/>
                  <a:gd name="T11" fmla="*/ 40 h 66"/>
                  <a:gd name="T12" fmla="*/ 29 w 91"/>
                  <a:gd name="T13" fmla="*/ 30 h 66"/>
                  <a:gd name="T14" fmla="*/ 74 w 91"/>
                  <a:gd name="T15" fmla="*/ 14 h 66"/>
                  <a:gd name="T16" fmla="*/ 87 w 91"/>
                  <a:gd name="T17" fmla="*/ 0 h 66"/>
                  <a:gd name="T18" fmla="*/ 89 w 91"/>
                  <a:gd name="T19" fmla="*/ 10 h 66"/>
                  <a:gd name="T20" fmla="*/ 83 w 91"/>
                  <a:gd name="T21" fmla="*/ 20 h 66"/>
                  <a:gd name="T22" fmla="*/ 48 w 91"/>
                  <a:gd name="T23" fmla="*/ 41 h 66"/>
                  <a:gd name="T24" fmla="*/ 91 w 91"/>
                  <a:gd name="T25" fmla="*/ 53 h 66"/>
                  <a:gd name="T26" fmla="*/ 68 w 91"/>
                  <a:gd name="T27" fmla="*/ 5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66">
                    <a:moveTo>
                      <a:pt x="68" y="56"/>
                    </a:moveTo>
                    <a:cubicBezTo>
                      <a:pt x="59" y="56"/>
                      <a:pt x="47" y="66"/>
                      <a:pt x="38" y="66"/>
                    </a:cubicBezTo>
                    <a:cubicBezTo>
                      <a:pt x="33" y="66"/>
                      <a:pt x="1" y="51"/>
                      <a:pt x="0" y="51"/>
                    </a:cubicBezTo>
                    <a:cubicBezTo>
                      <a:pt x="5" y="47"/>
                      <a:pt x="6" y="45"/>
                      <a:pt x="10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33" y="39"/>
                      <a:pt x="36" y="36"/>
                      <a:pt x="29" y="4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52" y="30"/>
                      <a:pt x="52" y="14"/>
                      <a:pt x="74" y="14"/>
                    </a:cubicBezTo>
                    <a:cubicBezTo>
                      <a:pt x="75" y="7"/>
                      <a:pt x="80" y="0"/>
                      <a:pt x="87" y="0"/>
                    </a:cubicBezTo>
                    <a:cubicBezTo>
                      <a:pt x="89" y="0"/>
                      <a:pt x="89" y="8"/>
                      <a:pt x="89" y="10"/>
                    </a:cubicBezTo>
                    <a:cubicBezTo>
                      <a:pt x="86" y="12"/>
                      <a:pt x="83" y="16"/>
                      <a:pt x="83" y="20"/>
                    </a:cubicBezTo>
                    <a:cubicBezTo>
                      <a:pt x="70" y="28"/>
                      <a:pt x="55" y="33"/>
                      <a:pt x="48" y="41"/>
                    </a:cubicBezTo>
                    <a:cubicBezTo>
                      <a:pt x="69" y="44"/>
                      <a:pt x="74" y="46"/>
                      <a:pt x="91" y="53"/>
                    </a:cubicBezTo>
                    <a:cubicBezTo>
                      <a:pt x="85" y="58"/>
                      <a:pt x="76" y="56"/>
                      <a:pt x="68" y="5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3" name="Freeform 93"/>
              <p:cNvSpPr/>
              <p:nvPr/>
            </p:nvSpPr>
            <p:spPr bwMode="auto">
              <a:xfrm>
                <a:off x="6076870" y="1488758"/>
                <a:ext cx="344349" cy="198955"/>
              </a:xfrm>
              <a:custGeom>
                <a:avLst/>
                <a:gdLst>
                  <a:gd name="T0" fmla="*/ 254 w 301"/>
                  <a:gd name="T1" fmla="*/ 143 h 175"/>
                  <a:gd name="T2" fmla="*/ 254 w 301"/>
                  <a:gd name="T3" fmla="*/ 129 h 175"/>
                  <a:gd name="T4" fmla="*/ 220 w 301"/>
                  <a:gd name="T5" fmla="*/ 127 h 175"/>
                  <a:gd name="T6" fmla="*/ 231 w 301"/>
                  <a:gd name="T7" fmla="*/ 105 h 175"/>
                  <a:gd name="T8" fmla="*/ 216 w 301"/>
                  <a:gd name="T9" fmla="*/ 83 h 175"/>
                  <a:gd name="T10" fmla="*/ 226 w 301"/>
                  <a:gd name="T11" fmla="*/ 81 h 175"/>
                  <a:gd name="T12" fmla="*/ 208 w 301"/>
                  <a:gd name="T13" fmla="*/ 69 h 175"/>
                  <a:gd name="T14" fmla="*/ 167 w 301"/>
                  <a:gd name="T15" fmla="*/ 125 h 175"/>
                  <a:gd name="T16" fmla="*/ 155 w 301"/>
                  <a:gd name="T17" fmla="*/ 131 h 175"/>
                  <a:gd name="T18" fmla="*/ 133 w 301"/>
                  <a:gd name="T19" fmla="*/ 175 h 175"/>
                  <a:gd name="T20" fmla="*/ 74 w 301"/>
                  <a:gd name="T21" fmla="*/ 125 h 175"/>
                  <a:gd name="T22" fmla="*/ 102 w 301"/>
                  <a:gd name="T23" fmla="*/ 126 h 175"/>
                  <a:gd name="T24" fmla="*/ 127 w 301"/>
                  <a:gd name="T25" fmla="*/ 119 h 175"/>
                  <a:gd name="T26" fmla="*/ 93 w 301"/>
                  <a:gd name="T27" fmla="*/ 115 h 175"/>
                  <a:gd name="T28" fmla="*/ 64 w 301"/>
                  <a:gd name="T29" fmla="*/ 105 h 175"/>
                  <a:gd name="T30" fmla="*/ 85 w 301"/>
                  <a:gd name="T31" fmla="*/ 97 h 175"/>
                  <a:gd name="T32" fmla="*/ 124 w 301"/>
                  <a:gd name="T33" fmla="*/ 77 h 175"/>
                  <a:gd name="T34" fmla="*/ 104 w 301"/>
                  <a:gd name="T35" fmla="*/ 77 h 175"/>
                  <a:gd name="T36" fmla="*/ 93 w 301"/>
                  <a:gd name="T37" fmla="*/ 70 h 175"/>
                  <a:gd name="T38" fmla="*/ 87 w 301"/>
                  <a:gd name="T39" fmla="*/ 70 h 175"/>
                  <a:gd name="T40" fmla="*/ 64 w 301"/>
                  <a:gd name="T41" fmla="*/ 91 h 175"/>
                  <a:gd name="T42" fmla="*/ 40 w 301"/>
                  <a:gd name="T43" fmla="*/ 79 h 175"/>
                  <a:gd name="T44" fmla="*/ 46 w 301"/>
                  <a:gd name="T45" fmla="*/ 77 h 175"/>
                  <a:gd name="T46" fmla="*/ 25 w 301"/>
                  <a:gd name="T47" fmla="*/ 51 h 175"/>
                  <a:gd name="T48" fmla="*/ 19 w 301"/>
                  <a:gd name="T49" fmla="*/ 48 h 175"/>
                  <a:gd name="T50" fmla="*/ 0 w 301"/>
                  <a:gd name="T51" fmla="*/ 28 h 175"/>
                  <a:gd name="T52" fmla="*/ 26 w 301"/>
                  <a:gd name="T53" fmla="*/ 9 h 175"/>
                  <a:gd name="T54" fmla="*/ 64 w 301"/>
                  <a:gd name="T55" fmla="*/ 13 h 175"/>
                  <a:gd name="T56" fmla="*/ 55 w 301"/>
                  <a:gd name="T57" fmla="*/ 24 h 175"/>
                  <a:gd name="T58" fmla="*/ 76 w 301"/>
                  <a:gd name="T59" fmla="*/ 36 h 175"/>
                  <a:gd name="T60" fmla="*/ 70 w 301"/>
                  <a:gd name="T61" fmla="*/ 25 h 175"/>
                  <a:gd name="T62" fmla="*/ 83 w 301"/>
                  <a:gd name="T63" fmla="*/ 12 h 175"/>
                  <a:gd name="T64" fmla="*/ 117 w 301"/>
                  <a:gd name="T65" fmla="*/ 47 h 175"/>
                  <a:gd name="T66" fmla="*/ 108 w 301"/>
                  <a:gd name="T67" fmla="*/ 12 h 175"/>
                  <a:gd name="T68" fmla="*/ 123 w 301"/>
                  <a:gd name="T69" fmla="*/ 0 h 175"/>
                  <a:gd name="T70" fmla="*/ 154 w 301"/>
                  <a:gd name="T71" fmla="*/ 16 h 175"/>
                  <a:gd name="T72" fmla="*/ 151 w 301"/>
                  <a:gd name="T73" fmla="*/ 32 h 175"/>
                  <a:gd name="T74" fmla="*/ 165 w 301"/>
                  <a:gd name="T75" fmla="*/ 21 h 175"/>
                  <a:gd name="T76" fmla="*/ 174 w 301"/>
                  <a:gd name="T77" fmla="*/ 40 h 175"/>
                  <a:gd name="T78" fmla="*/ 182 w 301"/>
                  <a:gd name="T79" fmla="*/ 41 h 175"/>
                  <a:gd name="T80" fmla="*/ 242 w 301"/>
                  <a:gd name="T81" fmla="*/ 75 h 175"/>
                  <a:gd name="T82" fmla="*/ 235 w 301"/>
                  <a:gd name="T83" fmla="*/ 75 h 175"/>
                  <a:gd name="T84" fmla="*/ 248 w 301"/>
                  <a:gd name="T85" fmla="*/ 75 h 175"/>
                  <a:gd name="T86" fmla="*/ 248 w 301"/>
                  <a:gd name="T87" fmla="*/ 87 h 175"/>
                  <a:gd name="T88" fmla="*/ 273 w 301"/>
                  <a:gd name="T89" fmla="*/ 87 h 175"/>
                  <a:gd name="T90" fmla="*/ 301 w 301"/>
                  <a:gd name="T91" fmla="*/ 116 h 175"/>
                  <a:gd name="T92" fmla="*/ 254 w 301"/>
                  <a:gd name="T93" fmla="*/ 14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01" h="175">
                    <a:moveTo>
                      <a:pt x="254" y="143"/>
                    </a:moveTo>
                    <a:cubicBezTo>
                      <a:pt x="252" y="137"/>
                      <a:pt x="252" y="133"/>
                      <a:pt x="254" y="129"/>
                    </a:cubicBezTo>
                    <a:cubicBezTo>
                      <a:pt x="245" y="127"/>
                      <a:pt x="229" y="128"/>
                      <a:pt x="220" y="127"/>
                    </a:cubicBezTo>
                    <a:cubicBezTo>
                      <a:pt x="221" y="113"/>
                      <a:pt x="229" y="117"/>
                      <a:pt x="231" y="105"/>
                    </a:cubicBezTo>
                    <a:cubicBezTo>
                      <a:pt x="226" y="103"/>
                      <a:pt x="219" y="89"/>
                      <a:pt x="216" y="83"/>
                    </a:cubicBezTo>
                    <a:cubicBezTo>
                      <a:pt x="220" y="82"/>
                      <a:pt x="222" y="81"/>
                      <a:pt x="226" y="81"/>
                    </a:cubicBezTo>
                    <a:cubicBezTo>
                      <a:pt x="214" y="79"/>
                      <a:pt x="208" y="69"/>
                      <a:pt x="208" y="69"/>
                    </a:cubicBezTo>
                    <a:cubicBezTo>
                      <a:pt x="182" y="69"/>
                      <a:pt x="174" y="104"/>
                      <a:pt x="167" y="125"/>
                    </a:cubicBezTo>
                    <a:cubicBezTo>
                      <a:pt x="165" y="129"/>
                      <a:pt x="159" y="128"/>
                      <a:pt x="155" y="131"/>
                    </a:cubicBezTo>
                    <a:cubicBezTo>
                      <a:pt x="142" y="141"/>
                      <a:pt x="144" y="164"/>
                      <a:pt x="133" y="175"/>
                    </a:cubicBezTo>
                    <a:cubicBezTo>
                      <a:pt x="115" y="162"/>
                      <a:pt x="74" y="152"/>
                      <a:pt x="74" y="125"/>
                    </a:cubicBezTo>
                    <a:cubicBezTo>
                      <a:pt x="85" y="123"/>
                      <a:pt x="102" y="126"/>
                      <a:pt x="102" y="126"/>
                    </a:cubicBezTo>
                    <a:cubicBezTo>
                      <a:pt x="110" y="119"/>
                      <a:pt x="118" y="121"/>
                      <a:pt x="127" y="119"/>
                    </a:cubicBezTo>
                    <a:cubicBezTo>
                      <a:pt x="123" y="116"/>
                      <a:pt x="98" y="115"/>
                      <a:pt x="93" y="115"/>
                    </a:cubicBezTo>
                    <a:cubicBezTo>
                      <a:pt x="84" y="115"/>
                      <a:pt x="64" y="124"/>
                      <a:pt x="64" y="105"/>
                    </a:cubicBezTo>
                    <a:cubicBezTo>
                      <a:pt x="64" y="98"/>
                      <a:pt x="82" y="98"/>
                      <a:pt x="85" y="97"/>
                    </a:cubicBezTo>
                    <a:cubicBezTo>
                      <a:pt x="95" y="94"/>
                      <a:pt x="116" y="84"/>
                      <a:pt x="124" y="77"/>
                    </a:cubicBezTo>
                    <a:cubicBezTo>
                      <a:pt x="113" y="77"/>
                      <a:pt x="107" y="77"/>
                      <a:pt x="104" y="77"/>
                    </a:cubicBezTo>
                    <a:cubicBezTo>
                      <a:pt x="103" y="77"/>
                      <a:pt x="96" y="72"/>
                      <a:pt x="93" y="70"/>
                    </a:cubicBezTo>
                    <a:cubicBezTo>
                      <a:pt x="91" y="70"/>
                      <a:pt x="89" y="70"/>
                      <a:pt x="87" y="70"/>
                    </a:cubicBezTo>
                    <a:cubicBezTo>
                      <a:pt x="80" y="74"/>
                      <a:pt x="80" y="91"/>
                      <a:pt x="64" y="91"/>
                    </a:cubicBezTo>
                    <a:cubicBezTo>
                      <a:pt x="52" y="91"/>
                      <a:pt x="44" y="87"/>
                      <a:pt x="40" y="79"/>
                    </a:cubicBezTo>
                    <a:cubicBezTo>
                      <a:pt x="42" y="78"/>
                      <a:pt x="44" y="77"/>
                      <a:pt x="46" y="77"/>
                    </a:cubicBezTo>
                    <a:cubicBezTo>
                      <a:pt x="33" y="70"/>
                      <a:pt x="22" y="63"/>
                      <a:pt x="25" y="51"/>
                    </a:cubicBezTo>
                    <a:cubicBezTo>
                      <a:pt x="23" y="50"/>
                      <a:pt x="21" y="48"/>
                      <a:pt x="19" y="48"/>
                    </a:cubicBezTo>
                    <a:cubicBezTo>
                      <a:pt x="14" y="48"/>
                      <a:pt x="5" y="34"/>
                      <a:pt x="0" y="28"/>
                    </a:cubicBezTo>
                    <a:cubicBezTo>
                      <a:pt x="3" y="25"/>
                      <a:pt x="19" y="9"/>
                      <a:pt x="26" y="9"/>
                    </a:cubicBezTo>
                    <a:cubicBezTo>
                      <a:pt x="38" y="9"/>
                      <a:pt x="47" y="9"/>
                      <a:pt x="64" y="13"/>
                    </a:cubicBezTo>
                    <a:cubicBezTo>
                      <a:pt x="60" y="17"/>
                      <a:pt x="57" y="20"/>
                      <a:pt x="55" y="24"/>
                    </a:cubicBezTo>
                    <a:cubicBezTo>
                      <a:pt x="63" y="30"/>
                      <a:pt x="70" y="30"/>
                      <a:pt x="76" y="36"/>
                    </a:cubicBezTo>
                    <a:cubicBezTo>
                      <a:pt x="73" y="34"/>
                      <a:pt x="70" y="30"/>
                      <a:pt x="70" y="25"/>
                    </a:cubicBezTo>
                    <a:cubicBezTo>
                      <a:pt x="70" y="18"/>
                      <a:pt x="76" y="12"/>
                      <a:pt x="83" y="12"/>
                    </a:cubicBezTo>
                    <a:cubicBezTo>
                      <a:pt x="104" y="12"/>
                      <a:pt x="98" y="40"/>
                      <a:pt x="117" y="47"/>
                    </a:cubicBezTo>
                    <a:cubicBezTo>
                      <a:pt x="113" y="34"/>
                      <a:pt x="108" y="27"/>
                      <a:pt x="108" y="12"/>
                    </a:cubicBezTo>
                    <a:cubicBezTo>
                      <a:pt x="108" y="0"/>
                      <a:pt x="113" y="0"/>
                      <a:pt x="123" y="0"/>
                    </a:cubicBezTo>
                    <a:cubicBezTo>
                      <a:pt x="133" y="0"/>
                      <a:pt x="154" y="8"/>
                      <a:pt x="154" y="16"/>
                    </a:cubicBezTo>
                    <a:cubicBezTo>
                      <a:pt x="154" y="21"/>
                      <a:pt x="151" y="26"/>
                      <a:pt x="151" y="32"/>
                    </a:cubicBezTo>
                    <a:cubicBezTo>
                      <a:pt x="157" y="28"/>
                      <a:pt x="159" y="21"/>
                      <a:pt x="165" y="21"/>
                    </a:cubicBezTo>
                    <a:cubicBezTo>
                      <a:pt x="177" y="21"/>
                      <a:pt x="176" y="34"/>
                      <a:pt x="174" y="40"/>
                    </a:cubicBezTo>
                    <a:cubicBezTo>
                      <a:pt x="176" y="40"/>
                      <a:pt x="179" y="41"/>
                      <a:pt x="182" y="41"/>
                    </a:cubicBezTo>
                    <a:cubicBezTo>
                      <a:pt x="194" y="41"/>
                      <a:pt x="235" y="65"/>
                      <a:pt x="242" y="75"/>
                    </a:cubicBezTo>
                    <a:cubicBezTo>
                      <a:pt x="240" y="75"/>
                      <a:pt x="237" y="75"/>
                      <a:pt x="235" y="75"/>
                    </a:cubicBezTo>
                    <a:cubicBezTo>
                      <a:pt x="241" y="77"/>
                      <a:pt x="243" y="76"/>
                      <a:pt x="248" y="75"/>
                    </a:cubicBezTo>
                    <a:cubicBezTo>
                      <a:pt x="250" y="79"/>
                      <a:pt x="251" y="84"/>
                      <a:pt x="248" y="87"/>
                    </a:cubicBezTo>
                    <a:cubicBezTo>
                      <a:pt x="260" y="87"/>
                      <a:pt x="263" y="87"/>
                      <a:pt x="273" y="87"/>
                    </a:cubicBezTo>
                    <a:cubicBezTo>
                      <a:pt x="273" y="112"/>
                      <a:pt x="295" y="106"/>
                      <a:pt x="301" y="116"/>
                    </a:cubicBezTo>
                    <a:cubicBezTo>
                      <a:pt x="281" y="123"/>
                      <a:pt x="273" y="137"/>
                      <a:pt x="254" y="14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4" name="Freeform 94"/>
              <p:cNvSpPr/>
              <p:nvPr/>
            </p:nvSpPr>
            <p:spPr bwMode="auto">
              <a:xfrm>
                <a:off x="6255931" y="1458150"/>
                <a:ext cx="224975" cy="84173"/>
              </a:xfrm>
              <a:custGeom>
                <a:avLst/>
                <a:gdLst>
                  <a:gd name="T0" fmla="*/ 197 w 197"/>
                  <a:gd name="T1" fmla="*/ 33 h 74"/>
                  <a:gd name="T2" fmla="*/ 119 w 197"/>
                  <a:gd name="T3" fmla="*/ 74 h 74"/>
                  <a:gd name="T4" fmla="*/ 93 w 197"/>
                  <a:gd name="T5" fmla="*/ 59 h 74"/>
                  <a:gd name="T6" fmla="*/ 50 w 197"/>
                  <a:gd name="T7" fmla="*/ 59 h 74"/>
                  <a:gd name="T8" fmla="*/ 40 w 197"/>
                  <a:gd name="T9" fmla="*/ 47 h 74"/>
                  <a:gd name="T10" fmla="*/ 55 w 197"/>
                  <a:gd name="T11" fmla="*/ 46 h 74"/>
                  <a:gd name="T12" fmla="*/ 74 w 197"/>
                  <a:gd name="T13" fmla="*/ 42 h 74"/>
                  <a:gd name="T14" fmla="*/ 38 w 197"/>
                  <a:gd name="T15" fmla="*/ 39 h 74"/>
                  <a:gd name="T16" fmla="*/ 12 w 197"/>
                  <a:gd name="T17" fmla="*/ 31 h 74"/>
                  <a:gd name="T18" fmla="*/ 0 w 197"/>
                  <a:gd name="T19" fmla="*/ 12 h 74"/>
                  <a:gd name="T20" fmla="*/ 12 w 197"/>
                  <a:gd name="T21" fmla="*/ 12 h 74"/>
                  <a:gd name="T22" fmla="*/ 27 w 197"/>
                  <a:gd name="T23" fmla="*/ 14 h 74"/>
                  <a:gd name="T24" fmla="*/ 27 w 197"/>
                  <a:gd name="T25" fmla="*/ 10 h 74"/>
                  <a:gd name="T26" fmla="*/ 40 w 197"/>
                  <a:gd name="T27" fmla="*/ 10 h 74"/>
                  <a:gd name="T28" fmla="*/ 36 w 197"/>
                  <a:gd name="T29" fmla="*/ 2 h 74"/>
                  <a:gd name="T30" fmla="*/ 57 w 197"/>
                  <a:gd name="T31" fmla="*/ 2 h 74"/>
                  <a:gd name="T32" fmla="*/ 88 w 197"/>
                  <a:gd name="T33" fmla="*/ 18 h 74"/>
                  <a:gd name="T34" fmla="*/ 106 w 197"/>
                  <a:gd name="T35" fmla="*/ 0 h 74"/>
                  <a:gd name="T36" fmla="*/ 116 w 197"/>
                  <a:gd name="T37" fmla="*/ 0 h 74"/>
                  <a:gd name="T38" fmla="*/ 116 w 197"/>
                  <a:gd name="T39" fmla="*/ 20 h 74"/>
                  <a:gd name="T40" fmla="*/ 138 w 197"/>
                  <a:gd name="T41" fmla="*/ 12 h 74"/>
                  <a:gd name="T42" fmla="*/ 163 w 197"/>
                  <a:gd name="T43" fmla="*/ 12 h 74"/>
                  <a:gd name="T44" fmla="*/ 197 w 197"/>
                  <a:gd name="T45" fmla="*/ 3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7" h="74">
                    <a:moveTo>
                      <a:pt x="197" y="33"/>
                    </a:moveTo>
                    <a:cubicBezTo>
                      <a:pt x="179" y="46"/>
                      <a:pt x="141" y="74"/>
                      <a:pt x="119" y="74"/>
                    </a:cubicBezTo>
                    <a:cubicBezTo>
                      <a:pt x="106" y="74"/>
                      <a:pt x="98" y="69"/>
                      <a:pt x="93" y="59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43" y="57"/>
                      <a:pt x="41" y="53"/>
                      <a:pt x="40" y="47"/>
                    </a:cubicBezTo>
                    <a:cubicBezTo>
                      <a:pt x="45" y="46"/>
                      <a:pt x="53" y="46"/>
                      <a:pt x="55" y="46"/>
                    </a:cubicBezTo>
                    <a:cubicBezTo>
                      <a:pt x="62" y="43"/>
                      <a:pt x="70" y="43"/>
                      <a:pt x="74" y="42"/>
                    </a:cubicBezTo>
                    <a:cubicBezTo>
                      <a:pt x="71" y="42"/>
                      <a:pt x="40" y="39"/>
                      <a:pt x="38" y="39"/>
                    </a:cubicBezTo>
                    <a:cubicBezTo>
                      <a:pt x="25" y="39"/>
                      <a:pt x="10" y="49"/>
                      <a:pt x="12" y="31"/>
                    </a:cubicBezTo>
                    <a:cubicBezTo>
                      <a:pt x="6" y="26"/>
                      <a:pt x="1" y="20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6" y="15"/>
                      <a:pt x="22" y="16"/>
                      <a:pt x="27" y="14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62" y="7"/>
                      <a:pt x="84" y="18"/>
                      <a:pt x="88" y="18"/>
                    </a:cubicBezTo>
                    <a:cubicBezTo>
                      <a:pt x="97" y="18"/>
                      <a:pt x="103" y="3"/>
                      <a:pt x="10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10"/>
                      <a:pt x="114" y="14"/>
                      <a:pt x="116" y="20"/>
                    </a:cubicBezTo>
                    <a:cubicBezTo>
                      <a:pt x="122" y="20"/>
                      <a:pt x="127" y="12"/>
                      <a:pt x="138" y="12"/>
                    </a:cubicBezTo>
                    <a:cubicBezTo>
                      <a:pt x="156" y="12"/>
                      <a:pt x="152" y="12"/>
                      <a:pt x="163" y="12"/>
                    </a:cubicBezTo>
                    <a:cubicBezTo>
                      <a:pt x="178" y="12"/>
                      <a:pt x="193" y="24"/>
                      <a:pt x="197" y="3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5" name="Freeform 95"/>
              <p:cNvSpPr/>
              <p:nvPr/>
            </p:nvSpPr>
            <p:spPr bwMode="auto">
              <a:xfrm>
                <a:off x="6061565" y="1553036"/>
                <a:ext cx="44383" cy="39791"/>
              </a:xfrm>
              <a:custGeom>
                <a:avLst/>
                <a:gdLst>
                  <a:gd name="T0" fmla="*/ 13 w 39"/>
                  <a:gd name="T1" fmla="*/ 0 h 34"/>
                  <a:gd name="T2" fmla="*/ 39 w 39"/>
                  <a:gd name="T3" fmla="*/ 34 h 34"/>
                  <a:gd name="T4" fmla="*/ 15 w 39"/>
                  <a:gd name="T5" fmla="*/ 0 h 34"/>
                  <a:gd name="T6" fmla="*/ 15 w 39"/>
                  <a:gd name="T7" fmla="*/ 3 h 34"/>
                  <a:gd name="T8" fmla="*/ 13 w 39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4">
                    <a:moveTo>
                      <a:pt x="13" y="0"/>
                    </a:moveTo>
                    <a:cubicBezTo>
                      <a:pt x="23" y="14"/>
                      <a:pt x="33" y="17"/>
                      <a:pt x="39" y="34"/>
                    </a:cubicBezTo>
                    <a:cubicBezTo>
                      <a:pt x="23" y="30"/>
                      <a:pt x="0" y="6"/>
                      <a:pt x="15" y="0"/>
                    </a:cubicBezTo>
                    <a:cubicBezTo>
                      <a:pt x="15" y="3"/>
                      <a:pt x="15" y="3"/>
                      <a:pt x="15" y="3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6" name="Freeform 96"/>
              <p:cNvSpPr/>
              <p:nvPr/>
            </p:nvSpPr>
            <p:spPr bwMode="auto">
              <a:xfrm>
                <a:off x="5573355" y="2621272"/>
                <a:ext cx="108661" cy="136208"/>
              </a:xfrm>
              <a:custGeom>
                <a:avLst/>
                <a:gdLst>
                  <a:gd name="T0" fmla="*/ 16 w 95"/>
                  <a:gd name="T1" fmla="*/ 35 h 119"/>
                  <a:gd name="T2" fmla="*/ 38 w 95"/>
                  <a:gd name="T3" fmla="*/ 26 h 119"/>
                  <a:gd name="T4" fmla="*/ 33 w 95"/>
                  <a:gd name="T5" fmla="*/ 16 h 119"/>
                  <a:gd name="T6" fmla="*/ 56 w 95"/>
                  <a:gd name="T7" fmla="*/ 0 h 119"/>
                  <a:gd name="T8" fmla="*/ 69 w 95"/>
                  <a:gd name="T9" fmla="*/ 0 h 119"/>
                  <a:gd name="T10" fmla="*/ 95 w 95"/>
                  <a:gd name="T11" fmla="*/ 33 h 119"/>
                  <a:gd name="T12" fmla="*/ 81 w 95"/>
                  <a:gd name="T13" fmla="*/ 45 h 119"/>
                  <a:gd name="T14" fmla="*/ 81 w 95"/>
                  <a:gd name="T15" fmla="*/ 72 h 119"/>
                  <a:gd name="T16" fmla="*/ 80 w 95"/>
                  <a:gd name="T17" fmla="*/ 94 h 119"/>
                  <a:gd name="T18" fmla="*/ 60 w 95"/>
                  <a:gd name="T19" fmla="*/ 98 h 119"/>
                  <a:gd name="T20" fmla="*/ 33 w 95"/>
                  <a:gd name="T21" fmla="*/ 116 h 119"/>
                  <a:gd name="T22" fmla="*/ 19 w 95"/>
                  <a:gd name="T23" fmla="*/ 119 h 119"/>
                  <a:gd name="T24" fmla="*/ 0 w 95"/>
                  <a:gd name="T25" fmla="*/ 101 h 119"/>
                  <a:gd name="T26" fmla="*/ 22 w 95"/>
                  <a:gd name="T27" fmla="*/ 60 h 119"/>
                  <a:gd name="T28" fmla="*/ 7 w 95"/>
                  <a:gd name="T29" fmla="*/ 43 h 119"/>
                  <a:gd name="T30" fmla="*/ 16 w 95"/>
                  <a:gd name="T31" fmla="*/ 3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5" h="119">
                    <a:moveTo>
                      <a:pt x="16" y="35"/>
                    </a:moveTo>
                    <a:cubicBezTo>
                      <a:pt x="20" y="35"/>
                      <a:pt x="33" y="31"/>
                      <a:pt x="38" y="26"/>
                    </a:cubicBezTo>
                    <a:cubicBezTo>
                      <a:pt x="35" y="21"/>
                      <a:pt x="33" y="19"/>
                      <a:pt x="33" y="16"/>
                    </a:cubicBezTo>
                    <a:cubicBezTo>
                      <a:pt x="33" y="10"/>
                      <a:pt x="48" y="0"/>
                      <a:pt x="56" y="0"/>
                    </a:cubicBezTo>
                    <a:cubicBezTo>
                      <a:pt x="60" y="0"/>
                      <a:pt x="64" y="0"/>
                      <a:pt x="69" y="0"/>
                    </a:cubicBezTo>
                    <a:cubicBezTo>
                      <a:pt x="86" y="0"/>
                      <a:pt x="95" y="19"/>
                      <a:pt x="95" y="33"/>
                    </a:cubicBezTo>
                    <a:cubicBezTo>
                      <a:pt x="95" y="39"/>
                      <a:pt x="81" y="39"/>
                      <a:pt x="81" y="45"/>
                    </a:cubicBezTo>
                    <a:cubicBezTo>
                      <a:pt x="81" y="50"/>
                      <a:pt x="81" y="71"/>
                      <a:pt x="81" y="72"/>
                    </a:cubicBezTo>
                    <a:cubicBezTo>
                      <a:pt x="81" y="78"/>
                      <a:pt x="86" y="88"/>
                      <a:pt x="80" y="94"/>
                    </a:cubicBezTo>
                    <a:cubicBezTo>
                      <a:pt x="76" y="99"/>
                      <a:pt x="68" y="98"/>
                      <a:pt x="60" y="98"/>
                    </a:cubicBezTo>
                    <a:cubicBezTo>
                      <a:pt x="48" y="98"/>
                      <a:pt x="39" y="112"/>
                      <a:pt x="33" y="116"/>
                    </a:cubicBezTo>
                    <a:cubicBezTo>
                      <a:pt x="29" y="118"/>
                      <a:pt x="23" y="119"/>
                      <a:pt x="19" y="119"/>
                    </a:cubicBezTo>
                    <a:cubicBezTo>
                      <a:pt x="10" y="119"/>
                      <a:pt x="0" y="110"/>
                      <a:pt x="0" y="101"/>
                    </a:cubicBezTo>
                    <a:cubicBezTo>
                      <a:pt x="0" y="81"/>
                      <a:pt x="19" y="79"/>
                      <a:pt x="22" y="60"/>
                    </a:cubicBezTo>
                    <a:cubicBezTo>
                      <a:pt x="14" y="56"/>
                      <a:pt x="7" y="51"/>
                      <a:pt x="7" y="43"/>
                    </a:cubicBezTo>
                    <a:cubicBezTo>
                      <a:pt x="7" y="33"/>
                      <a:pt x="13" y="35"/>
                      <a:pt x="16" y="3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7" name="Freeform 97"/>
              <p:cNvSpPr/>
              <p:nvPr/>
            </p:nvSpPr>
            <p:spPr bwMode="auto">
              <a:xfrm>
                <a:off x="5645286" y="2504960"/>
                <a:ext cx="21426" cy="21426"/>
              </a:xfrm>
              <a:custGeom>
                <a:avLst/>
                <a:gdLst>
                  <a:gd name="T0" fmla="*/ 5 w 19"/>
                  <a:gd name="T1" fmla="*/ 19 h 19"/>
                  <a:gd name="T2" fmla="*/ 0 w 19"/>
                  <a:gd name="T3" fmla="*/ 9 h 19"/>
                  <a:gd name="T4" fmla="*/ 19 w 19"/>
                  <a:gd name="T5" fmla="*/ 0 h 19"/>
                  <a:gd name="T6" fmla="*/ 5 w 1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5" y="19"/>
                    </a:moveTo>
                    <a:cubicBezTo>
                      <a:pt x="3" y="19"/>
                      <a:pt x="0" y="12"/>
                      <a:pt x="0" y="9"/>
                    </a:cubicBezTo>
                    <a:cubicBezTo>
                      <a:pt x="0" y="4"/>
                      <a:pt x="13" y="0"/>
                      <a:pt x="19" y="0"/>
                    </a:cubicBezTo>
                    <a:cubicBezTo>
                      <a:pt x="19" y="9"/>
                      <a:pt x="13" y="19"/>
                      <a:pt x="5" y="1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8" name="Freeform 98"/>
              <p:cNvSpPr/>
              <p:nvPr/>
            </p:nvSpPr>
            <p:spPr bwMode="auto">
              <a:xfrm>
                <a:off x="5659060" y="2495778"/>
                <a:ext cx="205079" cy="312207"/>
              </a:xfrm>
              <a:custGeom>
                <a:avLst/>
                <a:gdLst>
                  <a:gd name="T0" fmla="*/ 163 w 179"/>
                  <a:gd name="T1" fmla="*/ 183 h 273"/>
                  <a:gd name="T2" fmla="*/ 155 w 179"/>
                  <a:gd name="T3" fmla="*/ 230 h 273"/>
                  <a:gd name="T4" fmla="*/ 170 w 179"/>
                  <a:gd name="T5" fmla="*/ 238 h 273"/>
                  <a:gd name="T6" fmla="*/ 119 w 179"/>
                  <a:gd name="T7" fmla="*/ 250 h 273"/>
                  <a:gd name="T8" fmla="*/ 66 w 179"/>
                  <a:gd name="T9" fmla="*/ 253 h 273"/>
                  <a:gd name="T10" fmla="*/ 43 w 179"/>
                  <a:gd name="T11" fmla="*/ 266 h 273"/>
                  <a:gd name="T12" fmla="*/ 27 w 179"/>
                  <a:gd name="T13" fmla="*/ 273 h 273"/>
                  <a:gd name="T14" fmla="*/ 54 w 179"/>
                  <a:gd name="T15" fmla="*/ 238 h 273"/>
                  <a:gd name="T16" fmla="*/ 78 w 179"/>
                  <a:gd name="T17" fmla="*/ 222 h 273"/>
                  <a:gd name="T18" fmla="*/ 43 w 179"/>
                  <a:gd name="T19" fmla="*/ 221 h 273"/>
                  <a:gd name="T20" fmla="*/ 32 w 179"/>
                  <a:gd name="T21" fmla="*/ 221 h 273"/>
                  <a:gd name="T22" fmla="*/ 47 w 179"/>
                  <a:gd name="T23" fmla="*/ 173 h 273"/>
                  <a:gd name="T24" fmla="*/ 81 w 179"/>
                  <a:gd name="T25" fmla="*/ 146 h 273"/>
                  <a:gd name="T26" fmla="*/ 68 w 179"/>
                  <a:gd name="T27" fmla="*/ 126 h 273"/>
                  <a:gd name="T28" fmla="*/ 44 w 179"/>
                  <a:gd name="T29" fmla="*/ 129 h 273"/>
                  <a:gd name="T30" fmla="*/ 39 w 179"/>
                  <a:gd name="T31" fmla="*/ 106 h 273"/>
                  <a:gd name="T32" fmla="*/ 26 w 179"/>
                  <a:gd name="T33" fmla="*/ 87 h 273"/>
                  <a:gd name="T34" fmla="*/ 20 w 179"/>
                  <a:gd name="T35" fmla="*/ 99 h 273"/>
                  <a:gd name="T36" fmla="*/ 23 w 179"/>
                  <a:gd name="T37" fmla="*/ 81 h 273"/>
                  <a:gd name="T38" fmla="*/ 12 w 179"/>
                  <a:gd name="T39" fmla="*/ 67 h 273"/>
                  <a:gd name="T40" fmla="*/ 17 w 179"/>
                  <a:gd name="T41" fmla="*/ 51 h 273"/>
                  <a:gd name="T42" fmla="*/ 12 w 179"/>
                  <a:gd name="T43" fmla="*/ 36 h 273"/>
                  <a:gd name="T44" fmla="*/ 20 w 179"/>
                  <a:gd name="T45" fmla="*/ 38 h 273"/>
                  <a:gd name="T46" fmla="*/ 27 w 179"/>
                  <a:gd name="T47" fmla="*/ 24 h 273"/>
                  <a:gd name="T48" fmla="*/ 42 w 179"/>
                  <a:gd name="T49" fmla="*/ 0 h 273"/>
                  <a:gd name="T50" fmla="*/ 72 w 179"/>
                  <a:gd name="T51" fmla="*/ 7 h 273"/>
                  <a:gd name="T52" fmla="*/ 55 w 179"/>
                  <a:gd name="T53" fmla="*/ 34 h 273"/>
                  <a:gd name="T54" fmla="*/ 79 w 179"/>
                  <a:gd name="T55" fmla="*/ 83 h 273"/>
                  <a:gd name="T56" fmla="*/ 91 w 179"/>
                  <a:gd name="T57" fmla="*/ 90 h 273"/>
                  <a:gd name="T58" fmla="*/ 144 w 179"/>
                  <a:gd name="T59" fmla="*/ 160 h 273"/>
                  <a:gd name="T60" fmla="*/ 148 w 179"/>
                  <a:gd name="T61" fmla="*/ 183 h 273"/>
                  <a:gd name="T62" fmla="*/ 157 w 179"/>
                  <a:gd name="T63" fmla="*/ 18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9" h="273">
                    <a:moveTo>
                      <a:pt x="154" y="186"/>
                    </a:moveTo>
                    <a:cubicBezTo>
                      <a:pt x="159" y="182"/>
                      <a:pt x="157" y="183"/>
                      <a:pt x="163" y="183"/>
                    </a:cubicBezTo>
                    <a:cubicBezTo>
                      <a:pt x="172" y="183"/>
                      <a:pt x="179" y="190"/>
                      <a:pt x="179" y="198"/>
                    </a:cubicBezTo>
                    <a:cubicBezTo>
                      <a:pt x="179" y="212"/>
                      <a:pt x="161" y="219"/>
                      <a:pt x="155" y="230"/>
                    </a:cubicBezTo>
                    <a:cubicBezTo>
                      <a:pt x="163" y="232"/>
                      <a:pt x="166" y="233"/>
                      <a:pt x="170" y="233"/>
                    </a:cubicBezTo>
                    <a:cubicBezTo>
                      <a:pt x="170" y="238"/>
                      <a:pt x="170" y="238"/>
                      <a:pt x="170" y="238"/>
                    </a:cubicBezTo>
                    <a:cubicBezTo>
                      <a:pt x="163" y="246"/>
                      <a:pt x="158" y="250"/>
                      <a:pt x="149" y="250"/>
                    </a:cubicBezTo>
                    <a:cubicBezTo>
                      <a:pt x="140" y="250"/>
                      <a:pt x="123" y="250"/>
                      <a:pt x="119" y="250"/>
                    </a:cubicBezTo>
                    <a:cubicBezTo>
                      <a:pt x="111" y="250"/>
                      <a:pt x="91" y="257"/>
                      <a:pt x="79" y="257"/>
                    </a:cubicBezTo>
                    <a:cubicBezTo>
                      <a:pt x="74" y="257"/>
                      <a:pt x="71" y="253"/>
                      <a:pt x="66" y="253"/>
                    </a:cubicBezTo>
                    <a:cubicBezTo>
                      <a:pt x="58" y="253"/>
                      <a:pt x="54" y="260"/>
                      <a:pt x="54" y="266"/>
                    </a:cubicBezTo>
                    <a:cubicBezTo>
                      <a:pt x="43" y="266"/>
                      <a:pt x="43" y="266"/>
                      <a:pt x="43" y="266"/>
                    </a:cubicBezTo>
                    <a:cubicBezTo>
                      <a:pt x="38" y="266"/>
                      <a:pt x="35" y="269"/>
                      <a:pt x="32" y="273"/>
                    </a:cubicBezTo>
                    <a:cubicBezTo>
                      <a:pt x="27" y="273"/>
                      <a:pt x="27" y="273"/>
                      <a:pt x="27" y="273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29" y="265"/>
                      <a:pt x="51" y="239"/>
                      <a:pt x="54" y="238"/>
                    </a:cubicBezTo>
                    <a:cubicBezTo>
                      <a:pt x="64" y="235"/>
                      <a:pt x="79" y="239"/>
                      <a:pt x="79" y="228"/>
                    </a:cubicBezTo>
                    <a:cubicBezTo>
                      <a:pt x="79" y="226"/>
                      <a:pt x="78" y="224"/>
                      <a:pt x="78" y="222"/>
                    </a:cubicBezTo>
                    <a:cubicBezTo>
                      <a:pt x="75" y="227"/>
                      <a:pt x="70" y="230"/>
                      <a:pt x="64" y="230"/>
                    </a:cubicBezTo>
                    <a:cubicBezTo>
                      <a:pt x="54" y="230"/>
                      <a:pt x="51" y="221"/>
                      <a:pt x="43" y="221"/>
                    </a:cubicBezTo>
                    <a:cubicBezTo>
                      <a:pt x="38" y="221"/>
                      <a:pt x="39" y="225"/>
                      <a:pt x="35" y="225"/>
                    </a:cubicBezTo>
                    <a:cubicBezTo>
                      <a:pt x="34" y="225"/>
                      <a:pt x="32" y="222"/>
                      <a:pt x="32" y="221"/>
                    </a:cubicBezTo>
                    <a:cubicBezTo>
                      <a:pt x="32" y="209"/>
                      <a:pt x="53" y="208"/>
                      <a:pt x="53" y="196"/>
                    </a:cubicBezTo>
                    <a:cubicBezTo>
                      <a:pt x="53" y="186"/>
                      <a:pt x="47" y="182"/>
                      <a:pt x="47" y="173"/>
                    </a:cubicBezTo>
                    <a:cubicBezTo>
                      <a:pt x="60" y="173"/>
                      <a:pt x="77" y="166"/>
                      <a:pt x="81" y="158"/>
                    </a:cubicBezTo>
                    <a:cubicBezTo>
                      <a:pt x="81" y="146"/>
                      <a:pt x="81" y="146"/>
                      <a:pt x="81" y="146"/>
                    </a:cubicBezTo>
                    <a:cubicBezTo>
                      <a:pt x="73" y="147"/>
                      <a:pt x="63" y="145"/>
                      <a:pt x="63" y="137"/>
                    </a:cubicBezTo>
                    <a:cubicBezTo>
                      <a:pt x="63" y="131"/>
                      <a:pt x="66" y="129"/>
                      <a:pt x="68" y="126"/>
                    </a:cubicBezTo>
                    <a:cubicBezTo>
                      <a:pt x="66" y="126"/>
                      <a:pt x="63" y="126"/>
                      <a:pt x="61" y="126"/>
                    </a:cubicBezTo>
                    <a:cubicBezTo>
                      <a:pt x="54" y="126"/>
                      <a:pt x="50" y="129"/>
                      <a:pt x="44" y="129"/>
                    </a:cubicBezTo>
                    <a:cubicBezTo>
                      <a:pt x="37" y="129"/>
                      <a:pt x="32" y="129"/>
                      <a:pt x="32" y="123"/>
                    </a:cubicBezTo>
                    <a:cubicBezTo>
                      <a:pt x="32" y="117"/>
                      <a:pt x="39" y="113"/>
                      <a:pt x="39" y="106"/>
                    </a:cubicBezTo>
                    <a:cubicBezTo>
                      <a:pt x="39" y="99"/>
                      <a:pt x="37" y="98"/>
                      <a:pt x="39" y="91"/>
                    </a:cubicBezTo>
                    <a:cubicBezTo>
                      <a:pt x="33" y="91"/>
                      <a:pt x="29" y="89"/>
                      <a:pt x="26" y="87"/>
                    </a:cubicBezTo>
                    <a:cubicBezTo>
                      <a:pt x="23" y="94"/>
                      <a:pt x="25" y="96"/>
                      <a:pt x="26" y="99"/>
                    </a:cubicBez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3"/>
                      <a:pt x="20" y="91"/>
                      <a:pt x="20" y="87"/>
                    </a:cubicBezTo>
                    <a:cubicBezTo>
                      <a:pt x="20" y="84"/>
                      <a:pt x="21" y="83"/>
                      <a:pt x="23" y="81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19" y="73"/>
                      <a:pt x="12" y="71"/>
                      <a:pt x="12" y="67"/>
                    </a:cubicBezTo>
                    <a:cubicBezTo>
                      <a:pt x="12" y="64"/>
                      <a:pt x="17" y="58"/>
                      <a:pt x="17" y="57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6" y="48"/>
                      <a:pt x="0" y="46"/>
                      <a:pt x="0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0"/>
                      <a:pt x="16" y="43"/>
                      <a:pt x="17" y="43"/>
                    </a:cubicBezTo>
                    <a:cubicBezTo>
                      <a:pt x="19" y="43"/>
                      <a:pt x="20" y="40"/>
                      <a:pt x="20" y="38"/>
                    </a:cubicBezTo>
                    <a:cubicBezTo>
                      <a:pt x="19" y="37"/>
                      <a:pt x="17" y="35"/>
                      <a:pt x="17" y="33"/>
                    </a:cubicBezTo>
                    <a:cubicBezTo>
                      <a:pt x="17" y="27"/>
                      <a:pt x="22" y="24"/>
                      <a:pt x="27" y="24"/>
                    </a:cubicBezTo>
                    <a:cubicBezTo>
                      <a:pt x="27" y="17"/>
                      <a:pt x="30" y="14"/>
                      <a:pt x="30" y="10"/>
                    </a:cubicBezTo>
                    <a:cubicBezTo>
                      <a:pt x="30" y="6"/>
                      <a:pt x="38" y="0"/>
                      <a:pt x="42" y="0"/>
                    </a:cubicBezTo>
                    <a:cubicBezTo>
                      <a:pt x="51" y="0"/>
                      <a:pt x="59" y="0"/>
                      <a:pt x="64" y="0"/>
                    </a:cubicBezTo>
                    <a:cubicBezTo>
                      <a:pt x="67" y="0"/>
                      <a:pt x="72" y="5"/>
                      <a:pt x="72" y="7"/>
                    </a:cubicBezTo>
                    <a:cubicBezTo>
                      <a:pt x="72" y="18"/>
                      <a:pt x="55" y="17"/>
                      <a:pt x="53" y="28"/>
                    </a:cubicBezTo>
                    <a:cubicBezTo>
                      <a:pt x="53" y="30"/>
                      <a:pt x="54" y="32"/>
                      <a:pt x="55" y="34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103" y="56"/>
                      <a:pt x="79" y="66"/>
                      <a:pt x="79" y="83"/>
                    </a:cubicBezTo>
                    <a:cubicBezTo>
                      <a:pt x="76" y="83"/>
                      <a:pt x="74" y="86"/>
                      <a:pt x="73" y="89"/>
                    </a:cubicBezTo>
                    <a:cubicBezTo>
                      <a:pt x="81" y="91"/>
                      <a:pt x="85" y="88"/>
                      <a:pt x="91" y="90"/>
                    </a:cubicBezTo>
                    <a:cubicBezTo>
                      <a:pt x="105" y="95"/>
                      <a:pt x="103" y="114"/>
                      <a:pt x="112" y="123"/>
                    </a:cubicBezTo>
                    <a:cubicBezTo>
                      <a:pt x="124" y="136"/>
                      <a:pt x="144" y="141"/>
                      <a:pt x="144" y="160"/>
                    </a:cubicBezTo>
                    <a:cubicBezTo>
                      <a:pt x="144" y="167"/>
                      <a:pt x="152" y="171"/>
                      <a:pt x="152" y="177"/>
                    </a:cubicBezTo>
                    <a:cubicBezTo>
                      <a:pt x="152" y="180"/>
                      <a:pt x="151" y="182"/>
                      <a:pt x="148" y="183"/>
                    </a:cubicBezTo>
                    <a:cubicBezTo>
                      <a:pt x="148" y="188"/>
                      <a:pt x="148" y="188"/>
                      <a:pt x="148" y="188"/>
                    </a:cubicBezTo>
                    <a:cubicBezTo>
                      <a:pt x="154" y="187"/>
                      <a:pt x="154" y="184"/>
                      <a:pt x="157" y="183"/>
                    </a:cubicBezTo>
                    <a:lnTo>
                      <a:pt x="154" y="186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9" name="Freeform 99"/>
              <p:cNvSpPr/>
              <p:nvPr/>
            </p:nvSpPr>
            <p:spPr bwMode="auto">
              <a:xfrm>
                <a:off x="5703442" y="2656472"/>
                <a:ext cx="9183" cy="10713"/>
              </a:xfrm>
              <a:custGeom>
                <a:avLst/>
                <a:gdLst>
                  <a:gd name="T0" fmla="*/ 5 w 9"/>
                  <a:gd name="T1" fmla="*/ 0 h 9"/>
                  <a:gd name="T2" fmla="*/ 0 w 9"/>
                  <a:gd name="T3" fmla="*/ 9 h 9"/>
                  <a:gd name="T4" fmla="*/ 8 w 9"/>
                  <a:gd name="T5" fmla="*/ 9 h 9"/>
                  <a:gd name="T6" fmla="*/ 9 w 9"/>
                  <a:gd name="T7" fmla="*/ 0 h 9"/>
                  <a:gd name="T8" fmla="*/ 5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cubicBezTo>
                      <a:pt x="0" y="2"/>
                      <a:pt x="0" y="5"/>
                      <a:pt x="0" y="9"/>
                    </a:cubicBezTo>
                    <a:cubicBezTo>
                      <a:pt x="4" y="9"/>
                      <a:pt x="7" y="9"/>
                      <a:pt x="8" y="9"/>
                    </a:cubicBezTo>
                    <a:cubicBezTo>
                      <a:pt x="8" y="5"/>
                      <a:pt x="9" y="2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0" name="Freeform 100"/>
              <p:cNvSpPr/>
              <p:nvPr/>
            </p:nvSpPr>
            <p:spPr bwMode="auto">
              <a:xfrm>
                <a:off x="5235128" y="2175919"/>
                <a:ext cx="250992" cy="119373"/>
              </a:xfrm>
              <a:custGeom>
                <a:avLst/>
                <a:gdLst>
                  <a:gd name="T0" fmla="*/ 218 w 219"/>
                  <a:gd name="T1" fmla="*/ 56 h 104"/>
                  <a:gd name="T2" fmla="*/ 184 w 219"/>
                  <a:gd name="T3" fmla="*/ 84 h 104"/>
                  <a:gd name="T4" fmla="*/ 125 w 219"/>
                  <a:gd name="T5" fmla="*/ 104 h 104"/>
                  <a:gd name="T6" fmla="*/ 57 w 219"/>
                  <a:gd name="T7" fmla="*/ 90 h 104"/>
                  <a:gd name="T8" fmla="*/ 24 w 219"/>
                  <a:gd name="T9" fmla="*/ 75 h 104"/>
                  <a:gd name="T10" fmla="*/ 31 w 219"/>
                  <a:gd name="T11" fmla="*/ 71 h 104"/>
                  <a:gd name="T12" fmla="*/ 35 w 219"/>
                  <a:gd name="T13" fmla="*/ 48 h 104"/>
                  <a:gd name="T14" fmla="*/ 2 w 219"/>
                  <a:gd name="T15" fmla="*/ 44 h 104"/>
                  <a:gd name="T16" fmla="*/ 41 w 219"/>
                  <a:gd name="T17" fmla="*/ 37 h 104"/>
                  <a:gd name="T18" fmla="*/ 38 w 219"/>
                  <a:gd name="T19" fmla="*/ 31 h 104"/>
                  <a:gd name="T20" fmla="*/ 0 w 219"/>
                  <a:gd name="T21" fmla="*/ 13 h 104"/>
                  <a:gd name="T22" fmla="*/ 15 w 219"/>
                  <a:gd name="T23" fmla="*/ 15 h 104"/>
                  <a:gd name="T24" fmla="*/ 15 w 219"/>
                  <a:gd name="T25" fmla="*/ 9 h 104"/>
                  <a:gd name="T26" fmla="*/ 29 w 219"/>
                  <a:gd name="T27" fmla="*/ 0 h 104"/>
                  <a:gd name="T28" fmla="*/ 35 w 219"/>
                  <a:gd name="T29" fmla="*/ 0 h 104"/>
                  <a:gd name="T30" fmla="*/ 39 w 219"/>
                  <a:gd name="T31" fmla="*/ 12 h 104"/>
                  <a:gd name="T32" fmla="*/ 50 w 219"/>
                  <a:gd name="T33" fmla="*/ 28 h 104"/>
                  <a:gd name="T34" fmla="*/ 64 w 219"/>
                  <a:gd name="T35" fmla="*/ 23 h 104"/>
                  <a:gd name="T36" fmla="*/ 64 w 219"/>
                  <a:gd name="T37" fmla="*/ 13 h 104"/>
                  <a:gd name="T38" fmla="*/ 74 w 219"/>
                  <a:gd name="T39" fmla="*/ 20 h 104"/>
                  <a:gd name="T40" fmla="*/ 92 w 219"/>
                  <a:gd name="T41" fmla="*/ 15 h 104"/>
                  <a:gd name="T42" fmla="*/ 103 w 219"/>
                  <a:gd name="T43" fmla="*/ 21 h 104"/>
                  <a:gd name="T44" fmla="*/ 103 w 219"/>
                  <a:gd name="T45" fmla="*/ 13 h 104"/>
                  <a:gd name="T46" fmla="*/ 127 w 219"/>
                  <a:gd name="T47" fmla="*/ 15 h 104"/>
                  <a:gd name="T48" fmla="*/ 153 w 219"/>
                  <a:gd name="T49" fmla="*/ 13 h 104"/>
                  <a:gd name="T50" fmla="*/ 156 w 219"/>
                  <a:gd name="T51" fmla="*/ 1 h 104"/>
                  <a:gd name="T52" fmla="*/ 164 w 219"/>
                  <a:gd name="T53" fmla="*/ 1 h 104"/>
                  <a:gd name="T54" fmla="*/ 178 w 219"/>
                  <a:gd name="T55" fmla="*/ 11 h 104"/>
                  <a:gd name="T56" fmla="*/ 196 w 219"/>
                  <a:gd name="T57" fmla="*/ 7 h 104"/>
                  <a:gd name="T58" fmla="*/ 191 w 219"/>
                  <a:gd name="T59" fmla="*/ 14 h 104"/>
                  <a:gd name="T60" fmla="*/ 219 w 219"/>
                  <a:gd name="T61" fmla="*/ 54 h 104"/>
                  <a:gd name="T62" fmla="*/ 218 w 219"/>
                  <a:gd name="T63" fmla="*/ 5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9" h="104">
                    <a:moveTo>
                      <a:pt x="218" y="56"/>
                    </a:moveTo>
                    <a:cubicBezTo>
                      <a:pt x="212" y="67"/>
                      <a:pt x="194" y="81"/>
                      <a:pt x="184" y="84"/>
                    </a:cubicBezTo>
                    <a:cubicBezTo>
                      <a:pt x="166" y="91"/>
                      <a:pt x="151" y="104"/>
                      <a:pt x="125" y="104"/>
                    </a:cubicBezTo>
                    <a:cubicBezTo>
                      <a:pt x="97" y="104"/>
                      <a:pt x="78" y="97"/>
                      <a:pt x="57" y="90"/>
                    </a:cubicBezTo>
                    <a:cubicBezTo>
                      <a:pt x="47" y="87"/>
                      <a:pt x="41" y="75"/>
                      <a:pt x="24" y="75"/>
                    </a:cubicBezTo>
                    <a:cubicBezTo>
                      <a:pt x="26" y="74"/>
                      <a:pt x="29" y="71"/>
                      <a:pt x="31" y="71"/>
                    </a:cubicBezTo>
                    <a:cubicBezTo>
                      <a:pt x="31" y="61"/>
                      <a:pt x="33" y="56"/>
                      <a:pt x="35" y="48"/>
                    </a:cubicBezTo>
                    <a:cubicBezTo>
                      <a:pt x="22" y="44"/>
                      <a:pt x="10" y="52"/>
                      <a:pt x="2" y="44"/>
                    </a:cubicBezTo>
                    <a:cubicBezTo>
                      <a:pt x="13" y="44"/>
                      <a:pt x="33" y="40"/>
                      <a:pt x="41" y="37"/>
                    </a:cubicBezTo>
                    <a:cubicBezTo>
                      <a:pt x="39" y="36"/>
                      <a:pt x="38" y="33"/>
                      <a:pt x="38" y="31"/>
                    </a:cubicBezTo>
                    <a:cubicBezTo>
                      <a:pt x="29" y="31"/>
                      <a:pt x="1" y="22"/>
                      <a:pt x="0" y="13"/>
                    </a:cubicBezTo>
                    <a:cubicBezTo>
                      <a:pt x="7" y="11"/>
                      <a:pt x="10" y="13"/>
                      <a:pt x="15" y="15"/>
                    </a:cubicBezTo>
                    <a:cubicBezTo>
                      <a:pt x="15" y="13"/>
                      <a:pt x="15" y="11"/>
                      <a:pt x="15" y="9"/>
                    </a:cubicBezTo>
                    <a:cubicBezTo>
                      <a:pt x="21" y="9"/>
                      <a:pt x="22" y="0"/>
                      <a:pt x="29" y="0"/>
                    </a:cubicBezTo>
                    <a:cubicBezTo>
                      <a:pt x="31" y="0"/>
                      <a:pt x="32" y="0"/>
                      <a:pt x="35" y="0"/>
                    </a:cubicBezTo>
                    <a:cubicBezTo>
                      <a:pt x="35" y="5"/>
                      <a:pt x="38" y="7"/>
                      <a:pt x="39" y="12"/>
                    </a:cubicBezTo>
                    <a:cubicBezTo>
                      <a:pt x="38" y="17"/>
                      <a:pt x="45" y="28"/>
                      <a:pt x="50" y="28"/>
                    </a:cubicBezTo>
                    <a:cubicBezTo>
                      <a:pt x="56" y="28"/>
                      <a:pt x="60" y="24"/>
                      <a:pt x="64" y="23"/>
                    </a:cubicBezTo>
                    <a:cubicBezTo>
                      <a:pt x="63" y="17"/>
                      <a:pt x="62" y="16"/>
                      <a:pt x="64" y="13"/>
                    </a:cubicBezTo>
                    <a:cubicBezTo>
                      <a:pt x="67" y="16"/>
                      <a:pt x="69" y="20"/>
                      <a:pt x="74" y="20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8" y="17"/>
                      <a:pt x="100" y="19"/>
                      <a:pt x="103" y="21"/>
                    </a:cubicBezTo>
                    <a:cubicBezTo>
                      <a:pt x="102" y="18"/>
                      <a:pt x="103" y="15"/>
                      <a:pt x="103" y="13"/>
                    </a:cubicBezTo>
                    <a:cubicBezTo>
                      <a:pt x="114" y="13"/>
                      <a:pt x="120" y="15"/>
                      <a:pt x="127" y="15"/>
                    </a:cubicBezTo>
                    <a:cubicBezTo>
                      <a:pt x="137" y="15"/>
                      <a:pt x="146" y="5"/>
                      <a:pt x="153" y="13"/>
                    </a:cubicBezTo>
                    <a:cubicBezTo>
                      <a:pt x="153" y="6"/>
                      <a:pt x="154" y="4"/>
                      <a:pt x="156" y="1"/>
                    </a:cubicBezTo>
                    <a:cubicBezTo>
                      <a:pt x="161" y="2"/>
                      <a:pt x="161" y="3"/>
                      <a:pt x="164" y="1"/>
                    </a:cubicBezTo>
                    <a:cubicBezTo>
                      <a:pt x="164" y="10"/>
                      <a:pt x="170" y="11"/>
                      <a:pt x="178" y="11"/>
                    </a:cubicBezTo>
                    <a:cubicBezTo>
                      <a:pt x="185" y="11"/>
                      <a:pt x="189" y="7"/>
                      <a:pt x="196" y="7"/>
                    </a:cubicBezTo>
                    <a:cubicBezTo>
                      <a:pt x="194" y="9"/>
                      <a:pt x="191" y="12"/>
                      <a:pt x="191" y="14"/>
                    </a:cubicBezTo>
                    <a:cubicBezTo>
                      <a:pt x="191" y="37"/>
                      <a:pt x="219" y="32"/>
                      <a:pt x="219" y="54"/>
                    </a:cubicBezTo>
                    <a:lnTo>
                      <a:pt x="218" y="5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1" name="Freeform 101"/>
              <p:cNvSpPr/>
              <p:nvPr/>
            </p:nvSpPr>
            <p:spPr bwMode="auto">
              <a:xfrm>
                <a:off x="3732236" y="3623701"/>
                <a:ext cx="257114" cy="91825"/>
              </a:xfrm>
              <a:custGeom>
                <a:avLst/>
                <a:gdLst>
                  <a:gd name="T0" fmla="*/ 225 w 225"/>
                  <a:gd name="T1" fmla="*/ 71 h 81"/>
                  <a:gd name="T2" fmla="*/ 197 w 225"/>
                  <a:gd name="T3" fmla="*/ 81 h 81"/>
                  <a:gd name="T4" fmla="*/ 153 w 225"/>
                  <a:gd name="T5" fmla="*/ 75 h 81"/>
                  <a:gd name="T6" fmla="*/ 153 w 225"/>
                  <a:gd name="T7" fmla="*/ 70 h 81"/>
                  <a:gd name="T8" fmla="*/ 160 w 225"/>
                  <a:gd name="T9" fmla="*/ 63 h 81"/>
                  <a:gd name="T10" fmla="*/ 135 w 225"/>
                  <a:gd name="T11" fmla="*/ 47 h 81"/>
                  <a:gd name="T12" fmla="*/ 126 w 225"/>
                  <a:gd name="T13" fmla="*/ 39 h 81"/>
                  <a:gd name="T14" fmla="*/ 110 w 225"/>
                  <a:gd name="T15" fmla="*/ 39 h 81"/>
                  <a:gd name="T16" fmla="*/ 84 w 225"/>
                  <a:gd name="T17" fmla="*/ 27 h 81"/>
                  <a:gd name="T18" fmla="*/ 62 w 225"/>
                  <a:gd name="T19" fmla="*/ 27 h 81"/>
                  <a:gd name="T20" fmla="*/ 60 w 225"/>
                  <a:gd name="T21" fmla="*/ 18 h 81"/>
                  <a:gd name="T22" fmla="*/ 50 w 225"/>
                  <a:gd name="T23" fmla="*/ 16 h 81"/>
                  <a:gd name="T24" fmla="*/ 7 w 225"/>
                  <a:gd name="T25" fmla="*/ 35 h 81"/>
                  <a:gd name="T26" fmla="*/ 0 w 225"/>
                  <a:gd name="T27" fmla="*/ 35 h 81"/>
                  <a:gd name="T28" fmla="*/ 63 w 225"/>
                  <a:gd name="T29" fmla="*/ 0 h 81"/>
                  <a:gd name="T30" fmla="*/ 137 w 225"/>
                  <a:gd name="T31" fmla="*/ 20 h 81"/>
                  <a:gd name="T32" fmla="*/ 150 w 225"/>
                  <a:gd name="T33" fmla="*/ 29 h 81"/>
                  <a:gd name="T34" fmla="*/ 197 w 225"/>
                  <a:gd name="T35" fmla="*/ 49 h 81"/>
                  <a:gd name="T36" fmla="*/ 197 w 225"/>
                  <a:gd name="T37" fmla="*/ 55 h 81"/>
                  <a:gd name="T38" fmla="*/ 208 w 225"/>
                  <a:gd name="T39" fmla="*/ 55 h 81"/>
                  <a:gd name="T40" fmla="*/ 225 w 225"/>
                  <a:gd name="T41" fmla="*/ 7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5" h="81">
                    <a:moveTo>
                      <a:pt x="225" y="71"/>
                    </a:moveTo>
                    <a:cubicBezTo>
                      <a:pt x="220" y="81"/>
                      <a:pt x="206" y="81"/>
                      <a:pt x="197" y="81"/>
                    </a:cubicBezTo>
                    <a:cubicBezTo>
                      <a:pt x="179" y="81"/>
                      <a:pt x="167" y="75"/>
                      <a:pt x="153" y="75"/>
                    </a:cubicBezTo>
                    <a:cubicBezTo>
                      <a:pt x="153" y="74"/>
                      <a:pt x="153" y="72"/>
                      <a:pt x="153" y="70"/>
                    </a:cubicBezTo>
                    <a:cubicBezTo>
                      <a:pt x="156" y="70"/>
                      <a:pt x="160" y="67"/>
                      <a:pt x="160" y="63"/>
                    </a:cubicBezTo>
                    <a:cubicBezTo>
                      <a:pt x="149" y="58"/>
                      <a:pt x="137" y="59"/>
                      <a:pt x="135" y="47"/>
                    </a:cubicBezTo>
                    <a:cubicBezTo>
                      <a:pt x="128" y="47"/>
                      <a:pt x="129" y="41"/>
                      <a:pt x="126" y="39"/>
                    </a:cubicBezTo>
                    <a:cubicBezTo>
                      <a:pt x="120" y="36"/>
                      <a:pt x="116" y="39"/>
                      <a:pt x="110" y="39"/>
                    </a:cubicBezTo>
                    <a:cubicBezTo>
                      <a:pt x="100" y="39"/>
                      <a:pt x="94" y="27"/>
                      <a:pt x="84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57" y="24"/>
                      <a:pt x="58" y="20"/>
                      <a:pt x="60" y="18"/>
                    </a:cubicBezTo>
                    <a:cubicBezTo>
                      <a:pt x="57" y="15"/>
                      <a:pt x="54" y="16"/>
                      <a:pt x="50" y="16"/>
                    </a:cubicBezTo>
                    <a:cubicBezTo>
                      <a:pt x="35" y="16"/>
                      <a:pt x="15" y="27"/>
                      <a:pt x="7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3" y="13"/>
                      <a:pt x="29" y="0"/>
                      <a:pt x="63" y="0"/>
                    </a:cubicBezTo>
                    <a:cubicBezTo>
                      <a:pt x="96" y="0"/>
                      <a:pt x="112" y="20"/>
                      <a:pt x="137" y="20"/>
                    </a:cubicBezTo>
                    <a:cubicBezTo>
                      <a:pt x="142" y="20"/>
                      <a:pt x="148" y="28"/>
                      <a:pt x="150" y="29"/>
                    </a:cubicBezTo>
                    <a:cubicBezTo>
                      <a:pt x="160" y="40"/>
                      <a:pt x="179" y="49"/>
                      <a:pt x="197" y="49"/>
                    </a:cubicBezTo>
                    <a:cubicBezTo>
                      <a:pt x="197" y="51"/>
                      <a:pt x="196" y="53"/>
                      <a:pt x="197" y="55"/>
                    </a:cubicBezTo>
                    <a:cubicBezTo>
                      <a:pt x="208" y="55"/>
                      <a:pt x="208" y="55"/>
                      <a:pt x="208" y="55"/>
                    </a:cubicBezTo>
                    <a:cubicBezTo>
                      <a:pt x="216" y="58"/>
                      <a:pt x="220" y="69"/>
                      <a:pt x="225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2" name="Freeform 102"/>
              <p:cNvSpPr/>
              <p:nvPr/>
            </p:nvSpPr>
            <p:spPr bwMode="auto">
              <a:xfrm>
                <a:off x="3768967" y="3657370"/>
                <a:ext cx="13774" cy="16835"/>
              </a:xfrm>
              <a:custGeom>
                <a:avLst/>
                <a:gdLst>
                  <a:gd name="T0" fmla="*/ 10 w 12"/>
                  <a:gd name="T1" fmla="*/ 1 h 14"/>
                  <a:gd name="T2" fmla="*/ 10 w 12"/>
                  <a:gd name="T3" fmla="*/ 13 h 14"/>
                  <a:gd name="T4" fmla="*/ 0 w 12"/>
                  <a:gd name="T5" fmla="*/ 13 h 14"/>
                  <a:gd name="T6" fmla="*/ 6 w 12"/>
                  <a:gd name="T7" fmla="*/ 6 h 14"/>
                  <a:gd name="T8" fmla="*/ 6 w 12"/>
                  <a:gd name="T9" fmla="*/ 0 h 14"/>
                  <a:gd name="T10" fmla="*/ 8 w 12"/>
                  <a:gd name="T11" fmla="*/ 0 h 14"/>
                  <a:gd name="T12" fmla="*/ 10 w 12"/>
                  <a:gd name="T1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4">
                    <a:moveTo>
                      <a:pt x="10" y="1"/>
                    </a:moveTo>
                    <a:cubicBezTo>
                      <a:pt x="11" y="5"/>
                      <a:pt x="12" y="9"/>
                      <a:pt x="10" y="13"/>
                    </a:cubicBezTo>
                    <a:cubicBezTo>
                      <a:pt x="9" y="13"/>
                      <a:pt x="0" y="14"/>
                      <a:pt x="0" y="13"/>
                    </a:cubicBezTo>
                    <a:cubicBezTo>
                      <a:pt x="0" y="7"/>
                      <a:pt x="4" y="6"/>
                      <a:pt x="6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3" name="Freeform 103"/>
              <p:cNvSpPr/>
              <p:nvPr/>
            </p:nvSpPr>
            <p:spPr bwMode="auto">
              <a:xfrm>
                <a:off x="3895993" y="3749195"/>
                <a:ext cx="42852" cy="19896"/>
              </a:xfrm>
              <a:custGeom>
                <a:avLst/>
                <a:gdLst>
                  <a:gd name="T0" fmla="*/ 31 w 37"/>
                  <a:gd name="T1" fmla="*/ 5 h 17"/>
                  <a:gd name="T2" fmla="*/ 37 w 37"/>
                  <a:gd name="T3" fmla="*/ 12 h 17"/>
                  <a:gd name="T4" fmla="*/ 12 w 37"/>
                  <a:gd name="T5" fmla="*/ 17 h 17"/>
                  <a:gd name="T6" fmla="*/ 0 w 37"/>
                  <a:gd name="T7" fmla="*/ 5 h 17"/>
                  <a:gd name="T8" fmla="*/ 8 w 37"/>
                  <a:gd name="T9" fmla="*/ 0 h 17"/>
                  <a:gd name="T10" fmla="*/ 32 w 37"/>
                  <a:gd name="T11" fmla="*/ 7 h 17"/>
                  <a:gd name="T12" fmla="*/ 31 w 37"/>
                  <a:gd name="T13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7">
                    <a:moveTo>
                      <a:pt x="31" y="5"/>
                    </a:moveTo>
                    <a:cubicBezTo>
                      <a:pt x="35" y="7"/>
                      <a:pt x="37" y="9"/>
                      <a:pt x="37" y="12"/>
                    </a:cubicBezTo>
                    <a:cubicBezTo>
                      <a:pt x="28" y="14"/>
                      <a:pt x="22" y="17"/>
                      <a:pt x="12" y="17"/>
                    </a:cubicBezTo>
                    <a:cubicBezTo>
                      <a:pt x="6" y="17"/>
                      <a:pt x="0" y="11"/>
                      <a:pt x="0" y="5"/>
                    </a:cubicBezTo>
                    <a:cubicBezTo>
                      <a:pt x="0" y="2"/>
                      <a:pt x="5" y="0"/>
                      <a:pt x="8" y="0"/>
                    </a:cubicBezTo>
                    <a:cubicBezTo>
                      <a:pt x="17" y="0"/>
                      <a:pt x="28" y="5"/>
                      <a:pt x="32" y="7"/>
                    </a:cubicBezTo>
                    <a:lnTo>
                      <a:pt x="31" y="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4" name="Freeform 104"/>
              <p:cNvSpPr/>
              <p:nvPr/>
            </p:nvSpPr>
            <p:spPr bwMode="auto">
              <a:xfrm>
                <a:off x="4169942" y="3747665"/>
                <a:ext cx="35200" cy="15304"/>
              </a:xfrm>
              <a:custGeom>
                <a:avLst/>
                <a:gdLst>
                  <a:gd name="T0" fmla="*/ 31 w 31"/>
                  <a:gd name="T1" fmla="*/ 8 h 13"/>
                  <a:gd name="T2" fmla="*/ 19 w 31"/>
                  <a:gd name="T3" fmla="*/ 13 h 13"/>
                  <a:gd name="T4" fmla="*/ 0 w 31"/>
                  <a:gd name="T5" fmla="*/ 4 h 13"/>
                  <a:gd name="T6" fmla="*/ 8 w 31"/>
                  <a:gd name="T7" fmla="*/ 0 h 13"/>
                  <a:gd name="T8" fmla="*/ 31 w 31"/>
                  <a:gd name="T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3">
                    <a:moveTo>
                      <a:pt x="31" y="8"/>
                    </a:moveTo>
                    <a:cubicBezTo>
                      <a:pt x="29" y="13"/>
                      <a:pt x="23" y="13"/>
                      <a:pt x="19" y="13"/>
                    </a:cubicBezTo>
                    <a:cubicBezTo>
                      <a:pt x="10" y="13"/>
                      <a:pt x="0" y="12"/>
                      <a:pt x="0" y="4"/>
                    </a:cubicBezTo>
                    <a:cubicBezTo>
                      <a:pt x="0" y="0"/>
                      <a:pt x="6" y="0"/>
                      <a:pt x="8" y="0"/>
                    </a:cubicBezTo>
                    <a:cubicBezTo>
                      <a:pt x="11" y="0"/>
                      <a:pt x="29" y="4"/>
                      <a:pt x="31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5" name="Freeform 105"/>
              <p:cNvSpPr/>
              <p:nvPr/>
            </p:nvSpPr>
            <p:spPr bwMode="auto">
              <a:xfrm>
                <a:off x="3990881" y="3709404"/>
                <a:ext cx="148453" cy="61217"/>
              </a:xfrm>
              <a:custGeom>
                <a:avLst/>
                <a:gdLst>
                  <a:gd name="T0" fmla="*/ 108 w 129"/>
                  <a:gd name="T1" fmla="*/ 20 h 54"/>
                  <a:gd name="T2" fmla="*/ 129 w 129"/>
                  <a:gd name="T3" fmla="*/ 38 h 54"/>
                  <a:gd name="T4" fmla="*/ 101 w 129"/>
                  <a:gd name="T5" fmla="*/ 38 h 54"/>
                  <a:gd name="T6" fmla="*/ 87 w 129"/>
                  <a:gd name="T7" fmla="*/ 44 h 54"/>
                  <a:gd name="T8" fmla="*/ 79 w 129"/>
                  <a:gd name="T9" fmla="*/ 40 h 54"/>
                  <a:gd name="T10" fmla="*/ 62 w 129"/>
                  <a:gd name="T11" fmla="*/ 54 h 54"/>
                  <a:gd name="T12" fmla="*/ 53 w 129"/>
                  <a:gd name="T13" fmla="*/ 44 h 54"/>
                  <a:gd name="T14" fmla="*/ 19 w 129"/>
                  <a:gd name="T15" fmla="*/ 42 h 54"/>
                  <a:gd name="T16" fmla="*/ 10 w 129"/>
                  <a:gd name="T17" fmla="*/ 42 h 54"/>
                  <a:gd name="T18" fmla="*/ 9 w 129"/>
                  <a:gd name="T19" fmla="*/ 48 h 54"/>
                  <a:gd name="T20" fmla="*/ 0 w 129"/>
                  <a:gd name="T21" fmla="*/ 35 h 54"/>
                  <a:gd name="T22" fmla="*/ 4 w 129"/>
                  <a:gd name="T23" fmla="*/ 32 h 54"/>
                  <a:gd name="T24" fmla="*/ 38 w 129"/>
                  <a:gd name="T25" fmla="*/ 31 h 54"/>
                  <a:gd name="T26" fmla="*/ 33 w 129"/>
                  <a:gd name="T27" fmla="*/ 15 h 54"/>
                  <a:gd name="T28" fmla="*/ 23 w 129"/>
                  <a:gd name="T29" fmla="*/ 6 h 54"/>
                  <a:gd name="T30" fmla="*/ 29 w 129"/>
                  <a:gd name="T31" fmla="*/ 0 h 54"/>
                  <a:gd name="T32" fmla="*/ 47 w 129"/>
                  <a:gd name="T33" fmla="*/ 6 h 54"/>
                  <a:gd name="T34" fmla="*/ 70 w 129"/>
                  <a:gd name="T35" fmla="*/ 3 h 54"/>
                  <a:gd name="T36" fmla="*/ 112 w 129"/>
                  <a:gd name="T37" fmla="*/ 23 h 54"/>
                  <a:gd name="T38" fmla="*/ 108 w 129"/>
                  <a:gd name="T39" fmla="*/ 2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9" h="54">
                    <a:moveTo>
                      <a:pt x="108" y="20"/>
                    </a:moveTo>
                    <a:cubicBezTo>
                      <a:pt x="116" y="26"/>
                      <a:pt x="123" y="30"/>
                      <a:pt x="129" y="38"/>
                    </a:cubicBezTo>
                    <a:cubicBezTo>
                      <a:pt x="101" y="38"/>
                      <a:pt x="101" y="38"/>
                      <a:pt x="101" y="38"/>
                    </a:cubicBezTo>
                    <a:cubicBezTo>
                      <a:pt x="95" y="41"/>
                      <a:pt x="92" y="44"/>
                      <a:pt x="87" y="44"/>
                    </a:cubicBezTo>
                    <a:cubicBezTo>
                      <a:pt x="82" y="44"/>
                      <a:pt x="83" y="40"/>
                      <a:pt x="79" y="40"/>
                    </a:cubicBezTo>
                    <a:cubicBezTo>
                      <a:pt x="70" y="40"/>
                      <a:pt x="70" y="54"/>
                      <a:pt x="62" y="54"/>
                    </a:cubicBezTo>
                    <a:cubicBezTo>
                      <a:pt x="55" y="54"/>
                      <a:pt x="57" y="46"/>
                      <a:pt x="53" y="44"/>
                    </a:cubicBezTo>
                    <a:cubicBezTo>
                      <a:pt x="46" y="39"/>
                      <a:pt x="28" y="42"/>
                      <a:pt x="19" y="42"/>
                    </a:cubicBezTo>
                    <a:cubicBezTo>
                      <a:pt x="14" y="42"/>
                      <a:pt x="14" y="44"/>
                      <a:pt x="10" y="42"/>
                    </a:cubicBezTo>
                    <a:cubicBezTo>
                      <a:pt x="10" y="44"/>
                      <a:pt x="9" y="46"/>
                      <a:pt x="9" y="48"/>
                    </a:cubicBezTo>
                    <a:cubicBezTo>
                      <a:pt x="4" y="47"/>
                      <a:pt x="0" y="40"/>
                      <a:pt x="0" y="35"/>
                    </a:cubicBezTo>
                    <a:cubicBezTo>
                      <a:pt x="1" y="35"/>
                      <a:pt x="3" y="33"/>
                      <a:pt x="4" y="32"/>
                    </a:cubicBezTo>
                    <a:cubicBezTo>
                      <a:pt x="21" y="32"/>
                      <a:pt x="29" y="36"/>
                      <a:pt x="38" y="31"/>
                    </a:cubicBezTo>
                    <a:cubicBezTo>
                      <a:pt x="33" y="26"/>
                      <a:pt x="33" y="21"/>
                      <a:pt x="33" y="15"/>
                    </a:cubicBezTo>
                    <a:cubicBezTo>
                      <a:pt x="28" y="15"/>
                      <a:pt x="23" y="11"/>
                      <a:pt x="23" y="6"/>
                    </a:cubicBezTo>
                    <a:cubicBezTo>
                      <a:pt x="23" y="3"/>
                      <a:pt x="26" y="0"/>
                      <a:pt x="29" y="0"/>
                    </a:cubicBezTo>
                    <a:cubicBezTo>
                      <a:pt x="36" y="0"/>
                      <a:pt x="40" y="6"/>
                      <a:pt x="47" y="6"/>
                    </a:cubicBezTo>
                    <a:cubicBezTo>
                      <a:pt x="57" y="6"/>
                      <a:pt x="61" y="3"/>
                      <a:pt x="70" y="3"/>
                    </a:cubicBezTo>
                    <a:cubicBezTo>
                      <a:pt x="94" y="3"/>
                      <a:pt x="98" y="16"/>
                      <a:pt x="112" y="23"/>
                    </a:cubicBezTo>
                    <a:lnTo>
                      <a:pt x="108" y="2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6" name="Freeform 106"/>
              <p:cNvSpPr/>
              <p:nvPr/>
            </p:nvSpPr>
            <p:spPr bwMode="auto">
              <a:xfrm>
                <a:off x="4303090" y="3957333"/>
                <a:ext cx="18365" cy="21426"/>
              </a:xfrm>
              <a:custGeom>
                <a:avLst/>
                <a:gdLst>
                  <a:gd name="T0" fmla="*/ 16 w 16"/>
                  <a:gd name="T1" fmla="*/ 6 h 19"/>
                  <a:gd name="T2" fmla="*/ 16 w 16"/>
                  <a:gd name="T3" fmla="*/ 0 h 19"/>
                  <a:gd name="T4" fmla="*/ 9 w 16"/>
                  <a:gd name="T5" fmla="*/ 0 h 19"/>
                  <a:gd name="T6" fmla="*/ 0 w 16"/>
                  <a:gd name="T7" fmla="*/ 16 h 19"/>
                  <a:gd name="T8" fmla="*/ 7 w 16"/>
                  <a:gd name="T9" fmla="*/ 16 h 19"/>
                  <a:gd name="T10" fmla="*/ 16 w 16"/>
                  <a:gd name="T11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9">
                    <a:moveTo>
                      <a:pt x="16" y="6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4" y="0"/>
                      <a:pt x="12" y="0"/>
                      <a:pt x="9" y="0"/>
                    </a:cubicBezTo>
                    <a:cubicBezTo>
                      <a:pt x="5" y="0"/>
                      <a:pt x="0" y="8"/>
                      <a:pt x="0" y="16"/>
                    </a:cubicBezTo>
                    <a:cubicBezTo>
                      <a:pt x="0" y="19"/>
                      <a:pt x="5" y="16"/>
                      <a:pt x="7" y="16"/>
                    </a:cubicBezTo>
                    <a:cubicBezTo>
                      <a:pt x="12" y="16"/>
                      <a:pt x="15" y="9"/>
                      <a:pt x="16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7" name="Freeform 107"/>
              <p:cNvSpPr/>
              <p:nvPr/>
            </p:nvSpPr>
            <p:spPr bwMode="auto">
              <a:xfrm>
                <a:off x="4573978" y="4232810"/>
                <a:ext cx="58157" cy="47443"/>
              </a:xfrm>
              <a:custGeom>
                <a:avLst/>
                <a:gdLst>
                  <a:gd name="T0" fmla="*/ 18 w 51"/>
                  <a:gd name="T1" fmla="*/ 0 h 42"/>
                  <a:gd name="T2" fmla="*/ 34 w 51"/>
                  <a:gd name="T3" fmla="*/ 7 h 42"/>
                  <a:gd name="T4" fmla="*/ 46 w 51"/>
                  <a:gd name="T5" fmla="*/ 9 h 42"/>
                  <a:gd name="T6" fmla="*/ 51 w 51"/>
                  <a:gd name="T7" fmla="*/ 16 h 42"/>
                  <a:gd name="T8" fmla="*/ 31 w 51"/>
                  <a:gd name="T9" fmla="*/ 42 h 42"/>
                  <a:gd name="T10" fmla="*/ 0 w 51"/>
                  <a:gd name="T11" fmla="*/ 20 h 42"/>
                  <a:gd name="T12" fmla="*/ 15 w 51"/>
                  <a:gd name="T13" fmla="*/ 0 h 42"/>
                  <a:gd name="T14" fmla="*/ 18 w 51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2">
                    <a:moveTo>
                      <a:pt x="18" y="0"/>
                    </a:moveTo>
                    <a:cubicBezTo>
                      <a:pt x="23" y="3"/>
                      <a:pt x="28" y="7"/>
                      <a:pt x="34" y="7"/>
                    </a:cubicBezTo>
                    <a:cubicBezTo>
                      <a:pt x="35" y="18"/>
                      <a:pt x="42" y="9"/>
                      <a:pt x="46" y="9"/>
                    </a:cubicBezTo>
                    <a:cubicBezTo>
                      <a:pt x="49" y="9"/>
                      <a:pt x="51" y="15"/>
                      <a:pt x="51" y="16"/>
                    </a:cubicBezTo>
                    <a:cubicBezTo>
                      <a:pt x="51" y="23"/>
                      <a:pt x="40" y="42"/>
                      <a:pt x="31" y="42"/>
                    </a:cubicBezTo>
                    <a:cubicBezTo>
                      <a:pt x="20" y="42"/>
                      <a:pt x="0" y="27"/>
                      <a:pt x="0" y="20"/>
                    </a:cubicBezTo>
                    <a:cubicBezTo>
                      <a:pt x="0" y="8"/>
                      <a:pt x="6" y="0"/>
                      <a:pt x="15" y="0"/>
                    </a:cubicBezTo>
                    <a:cubicBezTo>
                      <a:pt x="16" y="0"/>
                      <a:pt x="18" y="1"/>
                      <a:pt x="18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8" name="Freeform 108"/>
              <p:cNvSpPr/>
              <p:nvPr/>
            </p:nvSpPr>
            <p:spPr bwMode="auto">
              <a:xfrm>
                <a:off x="3995472" y="5402054"/>
                <a:ext cx="22957" cy="53565"/>
              </a:xfrm>
              <a:custGeom>
                <a:avLst/>
                <a:gdLst>
                  <a:gd name="T0" fmla="*/ 0 w 19"/>
                  <a:gd name="T1" fmla="*/ 24 h 46"/>
                  <a:gd name="T2" fmla="*/ 10 w 19"/>
                  <a:gd name="T3" fmla="*/ 0 h 46"/>
                  <a:gd name="T4" fmla="*/ 19 w 19"/>
                  <a:gd name="T5" fmla="*/ 13 h 46"/>
                  <a:gd name="T6" fmla="*/ 16 w 19"/>
                  <a:gd name="T7" fmla="*/ 22 h 46"/>
                  <a:gd name="T8" fmla="*/ 16 w 19"/>
                  <a:gd name="T9" fmla="*/ 46 h 46"/>
                  <a:gd name="T10" fmla="*/ 9 w 19"/>
                  <a:gd name="T11" fmla="*/ 46 h 46"/>
                  <a:gd name="T12" fmla="*/ 0 w 19"/>
                  <a:gd name="T13" fmla="*/ 35 h 46"/>
                  <a:gd name="T14" fmla="*/ 0 w 19"/>
                  <a:gd name="T15" fmla="*/ 2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46">
                    <a:moveTo>
                      <a:pt x="0" y="24"/>
                    </a:moveTo>
                    <a:cubicBezTo>
                      <a:pt x="0" y="24"/>
                      <a:pt x="5" y="0"/>
                      <a:pt x="10" y="0"/>
                    </a:cubicBezTo>
                    <a:cubicBezTo>
                      <a:pt x="16" y="0"/>
                      <a:pt x="19" y="7"/>
                      <a:pt x="19" y="13"/>
                    </a:cubicBezTo>
                    <a:cubicBezTo>
                      <a:pt x="19" y="18"/>
                      <a:pt x="16" y="20"/>
                      <a:pt x="16" y="22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4" y="45"/>
                      <a:pt x="0" y="38"/>
                      <a:pt x="0" y="35"/>
                    </a:cubicBezTo>
                    <a:cubicBezTo>
                      <a:pt x="0" y="3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9" name="Freeform 109"/>
              <p:cNvSpPr/>
              <p:nvPr/>
            </p:nvSpPr>
            <p:spPr bwMode="auto">
              <a:xfrm>
                <a:off x="3819472" y="3914481"/>
                <a:ext cx="1150890" cy="1948231"/>
              </a:xfrm>
              <a:custGeom>
                <a:avLst/>
                <a:gdLst>
                  <a:gd name="T0" fmla="*/ 80 w 1007"/>
                  <a:gd name="T1" fmla="*/ 163 h 1703"/>
                  <a:gd name="T2" fmla="*/ 89 w 1007"/>
                  <a:gd name="T3" fmla="*/ 91 h 1703"/>
                  <a:gd name="T4" fmla="*/ 102 w 1007"/>
                  <a:gd name="T5" fmla="*/ 83 h 1703"/>
                  <a:gd name="T6" fmla="*/ 142 w 1007"/>
                  <a:gd name="T7" fmla="*/ 31 h 1703"/>
                  <a:gd name="T8" fmla="*/ 220 w 1007"/>
                  <a:gd name="T9" fmla="*/ 10 h 1703"/>
                  <a:gd name="T10" fmla="*/ 218 w 1007"/>
                  <a:gd name="T11" fmla="*/ 76 h 1703"/>
                  <a:gd name="T12" fmla="*/ 235 w 1007"/>
                  <a:gd name="T13" fmla="*/ 23 h 1703"/>
                  <a:gd name="T14" fmla="*/ 252 w 1007"/>
                  <a:gd name="T15" fmla="*/ 8 h 1703"/>
                  <a:gd name="T16" fmla="*/ 333 w 1007"/>
                  <a:gd name="T17" fmla="*/ 42 h 1703"/>
                  <a:gd name="T18" fmla="*/ 391 w 1007"/>
                  <a:gd name="T19" fmla="*/ 36 h 1703"/>
                  <a:gd name="T20" fmla="*/ 401 w 1007"/>
                  <a:gd name="T21" fmla="*/ 46 h 1703"/>
                  <a:gd name="T22" fmla="*/ 465 w 1007"/>
                  <a:gd name="T23" fmla="*/ 89 h 1703"/>
                  <a:gd name="T24" fmla="*/ 564 w 1007"/>
                  <a:gd name="T25" fmla="*/ 150 h 1703"/>
                  <a:gd name="T26" fmla="*/ 609 w 1007"/>
                  <a:gd name="T27" fmla="*/ 161 h 1703"/>
                  <a:gd name="T28" fmla="*/ 668 w 1007"/>
                  <a:gd name="T29" fmla="*/ 234 h 1703"/>
                  <a:gd name="T30" fmla="*/ 658 w 1007"/>
                  <a:gd name="T31" fmla="*/ 306 h 1703"/>
                  <a:gd name="T32" fmla="*/ 693 w 1007"/>
                  <a:gd name="T33" fmla="*/ 333 h 1703"/>
                  <a:gd name="T34" fmla="*/ 781 w 1007"/>
                  <a:gd name="T35" fmla="*/ 316 h 1703"/>
                  <a:gd name="T36" fmla="*/ 802 w 1007"/>
                  <a:gd name="T37" fmla="*/ 344 h 1703"/>
                  <a:gd name="T38" fmla="*/ 882 w 1007"/>
                  <a:gd name="T39" fmla="*/ 344 h 1703"/>
                  <a:gd name="T40" fmla="*/ 988 w 1007"/>
                  <a:gd name="T41" fmla="*/ 397 h 1703"/>
                  <a:gd name="T42" fmla="*/ 943 w 1007"/>
                  <a:gd name="T43" fmla="*/ 558 h 1703"/>
                  <a:gd name="T44" fmla="*/ 914 w 1007"/>
                  <a:gd name="T45" fmla="*/ 674 h 1703"/>
                  <a:gd name="T46" fmla="*/ 897 w 1007"/>
                  <a:gd name="T47" fmla="*/ 729 h 1703"/>
                  <a:gd name="T48" fmla="*/ 833 w 1007"/>
                  <a:gd name="T49" fmla="*/ 809 h 1703"/>
                  <a:gd name="T50" fmla="*/ 738 w 1007"/>
                  <a:gd name="T51" fmla="*/ 853 h 1703"/>
                  <a:gd name="T52" fmla="*/ 708 w 1007"/>
                  <a:gd name="T53" fmla="*/ 944 h 1703"/>
                  <a:gd name="T54" fmla="*/ 667 w 1007"/>
                  <a:gd name="T55" fmla="*/ 1007 h 1703"/>
                  <a:gd name="T56" fmla="*/ 535 w 1007"/>
                  <a:gd name="T57" fmla="*/ 1107 h 1703"/>
                  <a:gd name="T58" fmla="*/ 511 w 1007"/>
                  <a:gd name="T59" fmla="*/ 1115 h 1703"/>
                  <a:gd name="T60" fmla="*/ 530 w 1007"/>
                  <a:gd name="T61" fmla="*/ 1178 h 1703"/>
                  <a:gd name="T62" fmla="*/ 420 w 1007"/>
                  <a:gd name="T63" fmla="*/ 1220 h 1703"/>
                  <a:gd name="T64" fmla="*/ 412 w 1007"/>
                  <a:gd name="T65" fmla="*/ 1274 h 1703"/>
                  <a:gd name="T66" fmla="*/ 353 w 1007"/>
                  <a:gd name="T67" fmla="*/ 1282 h 1703"/>
                  <a:gd name="T68" fmla="*/ 386 w 1007"/>
                  <a:gd name="T69" fmla="*/ 1316 h 1703"/>
                  <a:gd name="T70" fmla="*/ 368 w 1007"/>
                  <a:gd name="T71" fmla="*/ 1331 h 1703"/>
                  <a:gd name="T72" fmla="*/ 306 w 1007"/>
                  <a:gd name="T73" fmla="*/ 1418 h 1703"/>
                  <a:gd name="T74" fmla="*/ 302 w 1007"/>
                  <a:gd name="T75" fmla="*/ 1525 h 1703"/>
                  <a:gd name="T76" fmla="*/ 277 w 1007"/>
                  <a:gd name="T77" fmla="*/ 1592 h 1703"/>
                  <a:gd name="T78" fmla="*/ 345 w 1007"/>
                  <a:gd name="T79" fmla="*/ 1685 h 1703"/>
                  <a:gd name="T80" fmla="*/ 292 w 1007"/>
                  <a:gd name="T81" fmla="*/ 1703 h 1703"/>
                  <a:gd name="T82" fmla="*/ 219 w 1007"/>
                  <a:gd name="T83" fmla="*/ 1659 h 1703"/>
                  <a:gd name="T84" fmla="*/ 159 w 1007"/>
                  <a:gd name="T85" fmla="*/ 1627 h 1703"/>
                  <a:gd name="T86" fmla="*/ 161 w 1007"/>
                  <a:gd name="T87" fmla="*/ 1602 h 1703"/>
                  <a:gd name="T88" fmla="*/ 146 w 1007"/>
                  <a:gd name="T89" fmla="*/ 1545 h 1703"/>
                  <a:gd name="T90" fmla="*/ 141 w 1007"/>
                  <a:gd name="T91" fmla="*/ 1425 h 1703"/>
                  <a:gd name="T92" fmla="*/ 149 w 1007"/>
                  <a:gd name="T93" fmla="*/ 1409 h 1703"/>
                  <a:gd name="T94" fmla="*/ 193 w 1007"/>
                  <a:gd name="T95" fmla="*/ 1293 h 1703"/>
                  <a:gd name="T96" fmla="*/ 165 w 1007"/>
                  <a:gd name="T97" fmla="*/ 1275 h 1703"/>
                  <a:gd name="T98" fmla="*/ 175 w 1007"/>
                  <a:gd name="T99" fmla="*/ 1226 h 1703"/>
                  <a:gd name="T100" fmla="*/ 197 w 1007"/>
                  <a:gd name="T101" fmla="*/ 1128 h 1703"/>
                  <a:gd name="T102" fmla="*/ 213 w 1007"/>
                  <a:gd name="T103" fmla="*/ 1012 h 1703"/>
                  <a:gd name="T104" fmla="*/ 234 w 1007"/>
                  <a:gd name="T105" fmla="*/ 890 h 1703"/>
                  <a:gd name="T106" fmla="*/ 246 w 1007"/>
                  <a:gd name="T107" fmla="*/ 782 h 1703"/>
                  <a:gd name="T108" fmla="*/ 180 w 1007"/>
                  <a:gd name="T109" fmla="*/ 667 h 1703"/>
                  <a:gd name="T110" fmla="*/ 107 w 1007"/>
                  <a:gd name="T111" fmla="*/ 594 h 1703"/>
                  <a:gd name="T112" fmla="*/ 49 w 1007"/>
                  <a:gd name="T113" fmla="*/ 469 h 1703"/>
                  <a:gd name="T114" fmla="*/ 19 w 1007"/>
                  <a:gd name="T115" fmla="*/ 435 h 1703"/>
                  <a:gd name="T116" fmla="*/ 32 w 1007"/>
                  <a:gd name="T117" fmla="*/ 344 h 1703"/>
                  <a:gd name="T118" fmla="*/ 24 w 1007"/>
                  <a:gd name="T119" fmla="*/ 266 h 1703"/>
                  <a:gd name="T120" fmla="*/ 81 w 1007"/>
                  <a:gd name="T121" fmla="*/ 191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07" h="1703">
                    <a:moveTo>
                      <a:pt x="84" y="185"/>
                    </a:moveTo>
                    <a:cubicBezTo>
                      <a:pt x="84" y="184"/>
                      <a:pt x="84" y="182"/>
                      <a:pt x="84" y="181"/>
                    </a:cubicBezTo>
                    <a:cubicBezTo>
                      <a:pt x="84" y="174"/>
                      <a:pt x="80" y="169"/>
                      <a:pt x="80" y="163"/>
                    </a:cubicBezTo>
                    <a:cubicBezTo>
                      <a:pt x="80" y="153"/>
                      <a:pt x="84" y="150"/>
                      <a:pt x="84" y="142"/>
                    </a:cubicBezTo>
                    <a:cubicBezTo>
                      <a:pt x="84" y="126"/>
                      <a:pt x="70" y="128"/>
                      <a:pt x="70" y="114"/>
                    </a:cubicBezTo>
                    <a:cubicBezTo>
                      <a:pt x="70" y="103"/>
                      <a:pt x="85" y="98"/>
                      <a:pt x="89" y="91"/>
                    </a:cubicBezTo>
                    <a:cubicBezTo>
                      <a:pt x="95" y="93"/>
                      <a:pt x="93" y="93"/>
                      <a:pt x="98" y="91"/>
                    </a:cubicBezTo>
                    <a:cubicBezTo>
                      <a:pt x="98" y="90"/>
                      <a:pt x="98" y="88"/>
                      <a:pt x="98" y="87"/>
                    </a:cubicBezTo>
                    <a:cubicBezTo>
                      <a:pt x="98" y="85"/>
                      <a:pt x="101" y="83"/>
                      <a:pt x="102" y="83"/>
                    </a:cubicBezTo>
                    <a:cubicBezTo>
                      <a:pt x="102" y="75"/>
                      <a:pt x="110" y="72"/>
                      <a:pt x="115" y="69"/>
                    </a:cubicBezTo>
                    <a:cubicBezTo>
                      <a:pt x="119" y="66"/>
                      <a:pt x="120" y="56"/>
                      <a:pt x="121" y="49"/>
                    </a:cubicBezTo>
                    <a:cubicBezTo>
                      <a:pt x="125" y="37"/>
                      <a:pt x="132" y="34"/>
                      <a:pt x="142" y="31"/>
                    </a:cubicBezTo>
                    <a:cubicBezTo>
                      <a:pt x="160" y="25"/>
                      <a:pt x="172" y="22"/>
                      <a:pt x="191" y="15"/>
                    </a:cubicBezTo>
                    <a:cubicBezTo>
                      <a:pt x="201" y="12"/>
                      <a:pt x="203" y="0"/>
                      <a:pt x="213" y="0"/>
                    </a:cubicBezTo>
                    <a:cubicBezTo>
                      <a:pt x="217" y="0"/>
                      <a:pt x="220" y="9"/>
                      <a:pt x="220" y="10"/>
                    </a:cubicBezTo>
                    <a:cubicBezTo>
                      <a:pt x="220" y="16"/>
                      <a:pt x="215" y="19"/>
                      <a:pt x="212" y="19"/>
                    </a:cubicBezTo>
                    <a:cubicBezTo>
                      <a:pt x="210" y="31"/>
                      <a:pt x="205" y="45"/>
                      <a:pt x="205" y="52"/>
                    </a:cubicBezTo>
                    <a:cubicBezTo>
                      <a:pt x="205" y="60"/>
                      <a:pt x="210" y="76"/>
                      <a:pt x="218" y="76"/>
                    </a:cubicBezTo>
                    <a:cubicBezTo>
                      <a:pt x="221" y="76"/>
                      <a:pt x="225" y="66"/>
                      <a:pt x="225" y="63"/>
                    </a:cubicBezTo>
                    <a:cubicBezTo>
                      <a:pt x="225" y="53"/>
                      <a:pt x="216" y="48"/>
                      <a:pt x="216" y="38"/>
                    </a:cubicBezTo>
                    <a:cubicBezTo>
                      <a:pt x="216" y="26"/>
                      <a:pt x="228" y="28"/>
                      <a:pt x="235" y="23"/>
                    </a:cubicBezTo>
                    <a:cubicBezTo>
                      <a:pt x="253" y="23"/>
                      <a:pt x="253" y="23"/>
                      <a:pt x="253" y="23"/>
                    </a:cubicBezTo>
                    <a:cubicBezTo>
                      <a:pt x="250" y="14"/>
                      <a:pt x="239" y="18"/>
                      <a:pt x="239" y="8"/>
                    </a:cubicBezTo>
                    <a:cubicBezTo>
                      <a:pt x="252" y="8"/>
                      <a:pt x="252" y="8"/>
                      <a:pt x="252" y="8"/>
                    </a:cubicBezTo>
                    <a:cubicBezTo>
                      <a:pt x="255" y="21"/>
                      <a:pt x="272" y="25"/>
                      <a:pt x="283" y="28"/>
                    </a:cubicBezTo>
                    <a:cubicBezTo>
                      <a:pt x="283" y="36"/>
                      <a:pt x="288" y="41"/>
                      <a:pt x="293" y="42"/>
                    </a:cubicBezTo>
                    <a:cubicBezTo>
                      <a:pt x="305" y="42"/>
                      <a:pt x="327" y="42"/>
                      <a:pt x="333" y="42"/>
                    </a:cubicBezTo>
                    <a:cubicBezTo>
                      <a:pt x="333" y="49"/>
                      <a:pt x="343" y="51"/>
                      <a:pt x="349" y="51"/>
                    </a:cubicBezTo>
                    <a:cubicBezTo>
                      <a:pt x="360" y="49"/>
                      <a:pt x="368" y="49"/>
                      <a:pt x="372" y="40"/>
                    </a:cubicBezTo>
                    <a:cubicBezTo>
                      <a:pt x="373" y="37"/>
                      <a:pt x="389" y="37"/>
                      <a:pt x="391" y="36"/>
                    </a:cubicBezTo>
                    <a:cubicBezTo>
                      <a:pt x="399" y="36"/>
                      <a:pt x="412" y="38"/>
                      <a:pt x="412" y="38"/>
                    </a:cubicBezTo>
                    <a:cubicBezTo>
                      <a:pt x="409" y="41"/>
                      <a:pt x="403" y="41"/>
                      <a:pt x="401" y="40"/>
                    </a:cubicBezTo>
                    <a:cubicBezTo>
                      <a:pt x="401" y="46"/>
                      <a:pt x="401" y="46"/>
                      <a:pt x="401" y="46"/>
                    </a:cubicBezTo>
                    <a:cubicBezTo>
                      <a:pt x="406" y="57"/>
                      <a:pt x="422" y="60"/>
                      <a:pt x="433" y="64"/>
                    </a:cubicBezTo>
                    <a:cubicBezTo>
                      <a:pt x="443" y="67"/>
                      <a:pt x="441" y="79"/>
                      <a:pt x="444" y="89"/>
                    </a:cubicBezTo>
                    <a:cubicBezTo>
                      <a:pt x="465" y="89"/>
                      <a:pt x="465" y="89"/>
                      <a:pt x="465" y="89"/>
                    </a:cubicBezTo>
                    <a:cubicBezTo>
                      <a:pt x="480" y="104"/>
                      <a:pt x="486" y="102"/>
                      <a:pt x="496" y="122"/>
                    </a:cubicBezTo>
                    <a:cubicBezTo>
                      <a:pt x="497" y="125"/>
                      <a:pt x="503" y="126"/>
                      <a:pt x="507" y="126"/>
                    </a:cubicBezTo>
                    <a:cubicBezTo>
                      <a:pt x="512" y="149"/>
                      <a:pt x="544" y="146"/>
                      <a:pt x="564" y="150"/>
                    </a:cubicBezTo>
                    <a:cubicBezTo>
                      <a:pt x="584" y="150"/>
                      <a:pt x="584" y="150"/>
                      <a:pt x="584" y="150"/>
                    </a:cubicBezTo>
                    <a:cubicBezTo>
                      <a:pt x="589" y="153"/>
                      <a:pt x="602" y="159"/>
                      <a:pt x="609" y="159"/>
                    </a:cubicBezTo>
                    <a:cubicBezTo>
                      <a:pt x="609" y="161"/>
                      <a:pt x="609" y="161"/>
                      <a:pt x="609" y="161"/>
                    </a:cubicBezTo>
                    <a:cubicBezTo>
                      <a:pt x="611" y="161"/>
                      <a:pt x="612" y="161"/>
                      <a:pt x="614" y="161"/>
                    </a:cubicBezTo>
                    <a:cubicBezTo>
                      <a:pt x="626" y="161"/>
                      <a:pt x="642" y="187"/>
                      <a:pt x="655" y="190"/>
                    </a:cubicBezTo>
                    <a:cubicBezTo>
                      <a:pt x="655" y="200"/>
                      <a:pt x="664" y="225"/>
                      <a:pt x="668" y="234"/>
                    </a:cubicBezTo>
                    <a:cubicBezTo>
                      <a:pt x="672" y="242"/>
                      <a:pt x="682" y="242"/>
                      <a:pt x="682" y="250"/>
                    </a:cubicBezTo>
                    <a:cubicBezTo>
                      <a:pt x="670" y="266"/>
                      <a:pt x="648" y="274"/>
                      <a:pt x="648" y="297"/>
                    </a:cubicBezTo>
                    <a:cubicBezTo>
                      <a:pt x="648" y="305"/>
                      <a:pt x="655" y="305"/>
                      <a:pt x="658" y="306"/>
                    </a:cubicBezTo>
                    <a:cubicBezTo>
                      <a:pt x="666" y="310"/>
                      <a:pt x="670" y="316"/>
                      <a:pt x="671" y="324"/>
                    </a:cubicBezTo>
                    <a:cubicBezTo>
                      <a:pt x="689" y="324"/>
                      <a:pt x="689" y="324"/>
                      <a:pt x="689" y="324"/>
                    </a:cubicBezTo>
                    <a:cubicBezTo>
                      <a:pt x="689" y="327"/>
                      <a:pt x="691" y="333"/>
                      <a:pt x="693" y="333"/>
                    </a:cubicBezTo>
                    <a:cubicBezTo>
                      <a:pt x="696" y="333"/>
                      <a:pt x="699" y="328"/>
                      <a:pt x="702" y="324"/>
                    </a:cubicBezTo>
                    <a:cubicBezTo>
                      <a:pt x="709" y="311"/>
                      <a:pt x="718" y="294"/>
                      <a:pt x="730" y="294"/>
                    </a:cubicBezTo>
                    <a:cubicBezTo>
                      <a:pt x="744" y="294"/>
                      <a:pt x="771" y="309"/>
                      <a:pt x="781" y="316"/>
                    </a:cubicBezTo>
                    <a:cubicBezTo>
                      <a:pt x="787" y="320"/>
                      <a:pt x="794" y="318"/>
                      <a:pt x="795" y="324"/>
                    </a:cubicBezTo>
                    <a:cubicBezTo>
                      <a:pt x="798" y="332"/>
                      <a:pt x="797" y="337"/>
                      <a:pt x="797" y="344"/>
                    </a:cubicBezTo>
                    <a:cubicBezTo>
                      <a:pt x="802" y="344"/>
                      <a:pt x="802" y="344"/>
                      <a:pt x="802" y="344"/>
                    </a:cubicBezTo>
                    <a:cubicBezTo>
                      <a:pt x="809" y="341"/>
                      <a:pt x="812" y="336"/>
                      <a:pt x="819" y="336"/>
                    </a:cubicBezTo>
                    <a:cubicBezTo>
                      <a:pt x="835" y="336"/>
                      <a:pt x="838" y="348"/>
                      <a:pt x="853" y="348"/>
                    </a:cubicBezTo>
                    <a:cubicBezTo>
                      <a:pt x="882" y="344"/>
                      <a:pt x="882" y="344"/>
                      <a:pt x="882" y="344"/>
                    </a:cubicBezTo>
                    <a:cubicBezTo>
                      <a:pt x="896" y="347"/>
                      <a:pt x="909" y="353"/>
                      <a:pt x="917" y="357"/>
                    </a:cubicBezTo>
                    <a:cubicBezTo>
                      <a:pt x="924" y="369"/>
                      <a:pt x="948" y="391"/>
                      <a:pt x="960" y="395"/>
                    </a:cubicBezTo>
                    <a:cubicBezTo>
                      <a:pt x="970" y="398"/>
                      <a:pt x="977" y="394"/>
                      <a:pt x="988" y="397"/>
                    </a:cubicBezTo>
                    <a:cubicBezTo>
                      <a:pt x="1003" y="402"/>
                      <a:pt x="1007" y="418"/>
                      <a:pt x="1007" y="435"/>
                    </a:cubicBezTo>
                    <a:cubicBezTo>
                      <a:pt x="1007" y="494"/>
                      <a:pt x="976" y="509"/>
                      <a:pt x="956" y="542"/>
                    </a:cubicBezTo>
                    <a:cubicBezTo>
                      <a:pt x="951" y="549"/>
                      <a:pt x="948" y="551"/>
                      <a:pt x="943" y="558"/>
                    </a:cubicBezTo>
                    <a:cubicBezTo>
                      <a:pt x="936" y="570"/>
                      <a:pt x="927" y="572"/>
                      <a:pt x="920" y="580"/>
                    </a:cubicBezTo>
                    <a:cubicBezTo>
                      <a:pt x="908" y="592"/>
                      <a:pt x="920" y="617"/>
                      <a:pt x="920" y="636"/>
                    </a:cubicBezTo>
                    <a:cubicBezTo>
                      <a:pt x="920" y="651"/>
                      <a:pt x="914" y="664"/>
                      <a:pt x="914" y="674"/>
                    </a:cubicBezTo>
                    <a:cubicBezTo>
                      <a:pt x="914" y="678"/>
                      <a:pt x="911" y="681"/>
                      <a:pt x="911" y="684"/>
                    </a:cubicBezTo>
                    <a:cubicBezTo>
                      <a:pt x="908" y="688"/>
                      <a:pt x="901" y="696"/>
                      <a:pt x="901" y="702"/>
                    </a:cubicBezTo>
                    <a:cubicBezTo>
                      <a:pt x="901" y="710"/>
                      <a:pt x="898" y="726"/>
                      <a:pt x="897" y="729"/>
                    </a:cubicBezTo>
                    <a:cubicBezTo>
                      <a:pt x="886" y="747"/>
                      <a:pt x="882" y="755"/>
                      <a:pt x="870" y="771"/>
                    </a:cubicBezTo>
                    <a:cubicBezTo>
                      <a:pt x="867" y="776"/>
                      <a:pt x="868" y="786"/>
                      <a:pt x="867" y="789"/>
                    </a:cubicBezTo>
                    <a:cubicBezTo>
                      <a:pt x="862" y="798"/>
                      <a:pt x="846" y="809"/>
                      <a:pt x="833" y="809"/>
                    </a:cubicBezTo>
                    <a:cubicBezTo>
                      <a:pt x="819" y="809"/>
                      <a:pt x="808" y="809"/>
                      <a:pt x="796" y="814"/>
                    </a:cubicBezTo>
                    <a:cubicBezTo>
                      <a:pt x="792" y="817"/>
                      <a:pt x="791" y="820"/>
                      <a:pt x="789" y="823"/>
                    </a:cubicBezTo>
                    <a:cubicBezTo>
                      <a:pt x="770" y="842"/>
                      <a:pt x="752" y="831"/>
                      <a:pt x="738" y="853"/>
                    </a:cubicBezTo>
                    <a:cubicBezTo>
                      <a:pt x="732" y="863"/>
                      <a:pt x="722" y="863"/>
                      <a:pt x="716" y="870"/>
                    </a:cubicBezTo>
                    <a:cubicBezTo>
                      <a:pt x="706" y="880"/>
                      <a:pt x="708" y="891"/>
                      <a:pt x="708" y="906"/>
                    </a:cubicBezTo>
                    <a:cubicBezTo>
                      <a:pt x="708" y="944"/>
                      <a:pt x="708" y="944"/>
                      <a:pt x="708" y="944"/>
                    </a:cubicBezTo>
                    <a:cubicBezTo>
                      <a:pt x="692" y="952"/>
                      <a:pt x="685" y="965"/>
                      <a:pt x="677" y="982"/>
                    </a:cubicBezTo>
                    <a:cubicBezTo>
                      <a:pt x="677" y="981"/>
                      <a:pt x="677" y="981"/>
                      <a:pt x="677" y="981"/>
                    </a:cubicBezTo>
                    <a:cubicBezTo>
                      <a:pt x="672" y="991"/>
                      <a:pt x="673" y="997"/>
                      <a:pt x="667" y="1007"/>
                    </a:cubicBezTo>
                    <a:cubicBezTo>
                      <a:pt x="653" y="1029"/>
                      <a:pt x="638" y="1031"/>
                      <a:pt x="625" y="1052"/>
                    </a:cubicBezTo>
                    <a:cubicBezTo>
                      <a:pt x="610" y="1076"/>
                      <a:pt x="604" y="1115"/>
                      <a:pt x="569" y="1115"/>
                    </a:cubicBezTo>
                    <a:cubicBezTo>
                      <a:pt x="557" y="1115"/>
                      <a:pt x="540" y="1107"/>
                      <a:pt x="535" y="1107"/>
                    </a:cubicBezTo>
                    <a:cubicBezTo>
                      <a:pt x="524" y="1107"/>
                      <a:pt x="514" y="1097"/>
                      <a:pt x="503" y="1097"/>
                    </a:cubicBezTo>
                    <a:cubicBezTo>
                      <a:pt x="501" y="1097"/>
                      <a:pt x="497" y="1099"/>
                      <a:pt x="497" y="1101"/>
                    </a:cubicBezTo>
                    <a:cubicBezTo>
                      <a:pt x="497" y="1108"/>
                      <a:pt x="508" y="1112"/>
                      <a:pt x="511" y="1115"/>
                    </a:cubicBezTo>
                    <a:cubicBezTo>
                      <a:pt x="517" y="1121"/>
                      <a:pt x="517" y="1130"/>
                      <a:pt x="520" y="1139"/>
                    </a:cubicBezTo>
                    <a:cubicBezTo>
                      <a:pt x="522" y="1148"/>
                      <a:pt x="534" y="1148"/>
                      <a:pt x="534" y="1157"/>
                    </a:cubicBezTo>
                    <a:cubicBezTo>
                      <a:pt x="534" y="1166"/>
                      <a:pt x="534" y="1172"/>
                      <a:pt x="530" y="1178"/>
                    </a:cubicBezTo>
                    <a:cubicBezTo>
                      <a:pt x="524" y="1189"/>
                      <a:pt x="518" y="1194"/>
                      <a:pt x="511" y="1202"/>
                    </a:cubicBezTo>
                    <a:cubicBezTo>
                      <a:pt x="498" y="1216"/>
                      <a:pt x="482" y="1212"/>
                      <a:pt x="464" y="1218"/>
                    </a:cubicBezTo>
                    <a:cubicBezTo>
                      <a:pt x="452" y="1222"/>
                      <a:pt x="427" y="1213"/>
                      <a:pt x="420" y="1220"/>
                    </a:cubicBezTo>
                    <a:cubicBezTo>
                      <a:pt x="410" y="1231"/>
                      <a:pt x="418" y="1255"/>
                      <a:pt x="412" y="1266"/>
                    </a:cubicBezTo>
                    <a:cubicBezTo>
                      <a:pt x="412" y="1264"/>
                      <a:pt x="412" y="1264"/>
                      <a:pt x="412" y="1264"/>
                    </a:cubicBezTo>
                    <a:cubicBezTo>
                      <a:pt x="412" y="1266"/>
                      <a:pt x="412" y="1271"/>
                      <a:pt x="412" y="1274"/>
                    </a:cubicBezTo>
                    <a:cubicBezTo>
                      <a:pt x="412" y="1278"/>
                      <a:pt x="400" y="1283"/>
                      <a:pt x="395" y="1283"/>
                    </a:cubicBezTo>
                    <a:cubicBezTo>
                      <a:pt x="379" y="1283"/>
                      <a:pt x="376" y="1272"/>
                      <a:pt x="361" y="1272"/>
                    </a:cubicBezTo>
                    <a:cubicBezTo>
                      <a:pt x="355" y="1272"/>
                      <a:pt x="353" y="1278"/>
                      <a:pt x="353" y="1282"/>
                    </a:cubicBezTo>
                    <a:cubicBezTo>
                      <a:pt x="353" y="1293"/>
                      <a:pt x="362" y="1313"/>
                      <a:pt x="369" y="1313"/>
                    </a:cubicBezTo>
                    <a:cubicBezTo>
                      <a:pt x="373" y="1313"/>
                      <a:pt x="377" y="1309"/>
                      <a:pt x="380" y="1308"/>
                    </a:cubicBezTo>
                    <a:cubicBezTo>
                      <a:pt x="383" y="1311"/>
                      <a:pt x="386" y="1312"/>
                      <a:pt x="386" y="1316"/>
                    </a:cubicBezTo>
                    <a:cubicBezTo>
                      <a:pt x="386" y="1321"/>
                      <a:pt x="380" y="1326"/>
                      <a:pt x="379" y="1326"/>
                    </a:cubicBezTo>
                    <a:cubicBezTo>
                      <a:pt x="370" y="1326"/>
                      <a:pt x="367" y="1319"/>
                      <a:pt x="359" y="1319"/>
                    </a:cubicBezTo>
                    <a:cubicBezTo>
                      <a:pt x="359" y="1328"/>
                      <a:pt x="364" y="1329"/>
                      <a:pt x="368" y="1331"/>
                    </a:cubicBezTo>
                    <a:cubicBezTo>
                      <a:pt x="354" y="1345"/>
                      <a:pt x="354" y="1359"/>
                      <a:pt x="349" y="1379"/>
                    </a:cubicBezTo>
                    <a:cubicBezTo>
                      <a:pt x="348" y="1388"/>
                      <a:pt x="334" y="1389"/>
                      <a:pt x="329" y="1390"/>
                    </a:cubicBezTo>
                    <a:cubicBezTo>
                      <a:pt x="317" y="1393"/>
                      <a:pt x="306" y="1404"/>
                      <a:pt x="306" y="1418"/>
                    </a:cubicBezTo>
                    <a:cubicBezTo>
                      <a:pt x="306" y="1449"/>
                      <a:pt x="340" y="1437"/>
                      <a:pt x="340" y="1462"/>
                    </a:cubicBezTo>
                    <a:cubicBezTo>
                      <a:pt x="340" y="1484"/>
                      <a:pt x="321" y="1487"/>
                      <a:pt x="311" y="1498"/>
                    </a:cubicBezTo>
                    <a:cubicBezTo>
                      <a:pt x="305" y="1504"/>
                      <a:pt x="307" y="1514"/>
                      <a:pt x="302" y="1525"/>
                    </a:cubicBezTo>
                    <a:cubicBezTo>
                      <a:pt x="297" y="1536"/>
                      <a:pt x="285" y="1531"/>
                      <a:pt x="278" y="1538"/>
                    </a:cubicBezTo>
                    <a:cubicBezTo>
                      <a:pt x="269" y="1548"/>
                      <a:pt x="265" y="1559"/>
                      <a:pt x="265" y="1574"/>
                    </a:cubicBezTo>
                    <a:cubicBezTo>
                      <a:pt x="265" y="1582"/>
                      <a:pt x="272" y="1592"/>
                      <a:pt x="277" y="1592"/>
                    </a:cubicBezTo>
                    <a:cubicBezTo>
                      <a:pt x="290" y="1600"/>
                      <a:pt x="290" y="1637"/>
                      <a:pt x="299" y="1647"/>
                    </a:cubicBezTo>
                    <a:cubicBezTo>
                      <a:pt x="316" y="1665"/>
                      <a:pt x="336" y="1672"/>
                      <a:pt x="357" y="1682"/>
                    </a:cubicBezTo>
                    <a:cubicBezTo>
                      <a:pt x="354" y="1687"/>
                      <a:pt x="349" y="1685"/>
                      <a:pt x="345" y="1685"/>
                    </a:cubicBezTo>
                    <a:cubicBezTo>
                      <a:pt x="333" y="1685"/>
                      <a:pt x="315" y="1700"/>
                      <a:pt x="308" y="1700"/>
                    </a:cubicBezTo>
                    <a:cubicBezTo>
                      <a:pt x="302" y="1700"/>
                      <a:pt x="303" y="1700"/>
                      <a:pt x="299" y="1700"/>
                    </a:cubicBezTo>
                    <a:cubicBezTo>
                      <a:pt x="297" y="1700"/>
                      <a:pt x="294" y="1703"/>
                      <a:pt x="292" y="1703"/>
                    </a:cubicBezTo>
                    <a:cubicBezTo>
                      <a:pt x="284" y="1703"/>
                      <a:pt x="278" y="1703"/>
                      <a:pt x="271" y="1703"/>
                    </a:cubicBezTo>
                    <a:cubicBezTo>
                      <a:pt x="253" y="1703"/>
                      <a:pt x="259" y="1681"/>
                      <a:pt x="247" y="1677"/>
                    </a:cubicBezTo>
                    <a:cubicBezTo>
                      <a:pt x="236" y="1673"/>
                      <a:pt x="219" y="1673"/>
                      <a:pt x="219" y="1659"/>
                    </a:cubicBezTo>
                    <a:cubicBezTo>
                      <a:pt x="213" y="1659"/>
                      <a:pt x="210" y="1659"/>
                      <a:pt x="205" y="1659"/>
                    </a:cubicBezTo>
                    <a:cubicBezTo>
                      <a:pt x="199" y="1659"/>
                      <a:pt x="197" y="1653"/>
                      <a:pt x="196" y="1649"/>
                    </a:cubicBezTo>
                    <a:cubicBezTo>
                      <a:pt x="175" y="1649"/>
                      <a:pt x="169" y="1638"/>
                      <a:pt x="159" y="1627"/>
                    </a:cubicBezTo>
                    <a:cubicBezTo>
                      <a:pt x="157" y="1625"/>
                      <a:pt x="152" y="1621"/>
                      <a:pt x="152" y="1619"/>
                    </a:cubicBezTo>
                    <a:cubicBezTo>
                      <a:pt x="152" y="1612"/>
                      <a:pt x="166" y="1613"/>
                      <a:pt x="167" y="1606"/>
                    </a:cubicBezTo>
                    <a:cubicBezTo>
                      <a:pt x="165" y="1605"/>
                      <a:pt x="163" y="1604"/>
                      <a:pt x="161" y="1602"/>
                    </a:cubicBezTo>
                    <a:cubicBezTo>
                      <a:pt x="163" y="1598"/>
                      <a:pt x="166" y="1593"/>
                      <a:pt x="166" y="1588"/>
                    </a:cubicBezTo>
                    <a:cubicBezTo>
                      <a:pt x="166" y="1569"/>
                      <a:pt x="146" y="1573"/>
                      <a:pt x="146" y="1556"/>
                    </a:cubicBezTo>
                    <a:cubicBezTo>
                      <a:pt x="146" y="1550"/>
                      <a:pt x="146" y="1548"/>
                      <a:pt x="146" y="1545"/>
                    </a:cubicBezTo>
                    <a:cubicBezTo>
                      <a:pt x="146" y="1527"/>
                      <a:pt x="134" y="1499"/>
                      <a:pt x="134" y="1486"/>
                    </a:cubicBezTo>
                    <a:cubicBezTo>
                      <a:pt x="134" y="1472"/>
                      <a:pt x="152" y="1466"/>
                      <a:pt x="152" y="1453"/>
                    </a:cubicBezTo>
                    <a:cubicBezTo>
                      <a:pt x="152" y="1447"/>
                      <a:pt x="143" y="1434"/>
                      <a:pt x="141" y="1425"/>
                    </a:cubicBezTo>
                    <a:cubicBezTo>
                      <a:pt x="141" y="1418"/>
                      <a:pt x="141" y="1418"/>
                      <a:pt x="141" y="1418"/>
                    </a:cubicBezTo>
                    <a:cubicBezTo>
                      <a:pt x="142" y="1418"/>
                      <a:pt x="142" y="1418"/>
                      <a:pt x="142" y="1418"/>
                    </a:cubicBezTo>
                    <a:cubicBezTo>
                      <a:pt x="142" y="1413"/>
                      <a:pt x="145" y="1409"/>
                      <a:pt x="149" y="1409"/>
                    </a:cubicBezTo>
                    <a:cubicBezTo>
                      <a:pt x="162" y="1409"/>
                      <a:pt x="157" y="1423"/>
                      <a:pt x="168" y="1423"/>
                    </a:cubicBezTo>
                    <a:cubicBezTo>
                      <a:pt x="193" y="1305"/>
                      <a:pt x="193" y="1305"/>
                      <a:pt x="193" y="1305"/>
                    </a:cubicBezTo>
                    <a:cubicBezTo>
                      <a:pt x="193" y="1293"/>
                      <a:pt x="193" y="1293"/>
                      <a:pt x="193" y="1293"/>
                    </a:cubicBezTo>
                    <a:cubicBezTo>
                      <a:pt x="191" y="1293"/>
                      <a:pt x="189" y="1293"/>
                      <a:pt x="187" y="1293"/>
                    </a:cubicBezTo>
                    <a:cubicBezTo>
                      <a:pt x="181" y="1296"/>
                      <a:pt x="180" y="1302"/>
                      <a:pt x="175" y="1302"/>
                    </a:cubicBezTo>
                    <a:cubicBezTo>
                      <a:pt x="169" y="1302"/>
                      <a:pt x="165" y="1284"/>
                      <a:pt x="165" y="1275"/>
                    </a:cubicBezTo>
                    <a:cubicBezTo>
                      <a:pt x="165" y="1260"/>
                      <a:pt x="170" y="1254"/>
                      <a:pt x="172" y="1239"/>
                    </a:cubicBezTo>
                    <a:cubicBezTo>
                      <a:pt x="177" y="1239"/>
                      <a:pt x="180" y="1237"/>
                      <a:pt x="180" y="1235"/>
                    </a:cubicBezTo>
                    <a:cubicBezTo>
                      <a:pt x="180" y="1230"/>
                      <a:pt x="175" y="1226"/>
                      <a:pt x="175" y="1226"/>
                    </a:cubicBezTo>
                    <a:cubicBezTo>
                      <a:pt x="172" y="1226"/>
                      <a:pt x="171" y="1204"/>
                      <a:pt x="171" y="1198"/>
                    </a:cubicBezTo>
                    <a:cubicBezTo>
                      <a:pt x="171" y="1180"/>
                      <a:pt x="182" y="1162"/>
                      <a:pt x="189" y="1150"/>
                    </a:cubicBezTo>
                    <a:cubicBezTo>
                      <a:pt x="192" y="1145"/>
                      <a:pt x="193" y="1134"/>
                      <a:pt x="197" y="1128"/>
                    </a:cubicBezTo>
                    <a:cubicBezTo>
                      <a:pt x="199" y="1125"/>
                      <a:pt x="203" y="1126"/>
                      <a:pt x="204" y="1123"/>
                    </a:cubicBezTo>
                    <a:cubicBezTo>
                      <a:pt x="209" y="1104"/>
                      <a:pt x="209" y="1091"/>
                      <a:pt x="214" y="1072"/>
                    </a:cubicBezTo>
                    <a:cubicBezTo>
                      <a:pt x="213" y="1012"/>
                      <a:pt x="213" y="1012"/>
                      <a:pt x="213" y="1012"/>
                    </a:cubicBezTo>
                    <a:cubicBezTo>
                      <a:pt x="208" y="998"/>
                      <a:pt x="217" y="987"/>
                      <a:pt x="217" y="974"/>
                    </a:cubicBezTo>
                    <a:cubicBezTo>
                      <a:pt x="217" y="944"/>
                      <a:pt x="234" y="924"/>
                      <a:pt x="234" y="897"/>
                    </a:cubicBezTo>
                    <a:cubicBezTo>
                      <a:pt x="234" y="894"/>
                      <a:pt x="234" y="892"/>
                      <a:pt x="234" y="890"/>
                    </a:cubicBezTo>
                    <a:cubicBezTo>
                      <a:pt x="234" y="884"/>
                      <a:pt x="238" y="870"/>
                      <a:pt x="240" y="862"/>
                    </a:cubicBezTo>
                    <a:cubicBezTo>
                      <a:pt x="240" y="837"/>
                      <a:pt x="240" y="837"/>
                      <a:pt x="240" y="827"/>
                    </a:cubicBezTo>
                    <a:cubicBezTo>
                      <a:pt x="240" y="816"/>
                      <a:pt x="246" y="794"/>
                      <a:pt x="246" y="782"/>
                    </a:cubicBezTo>
                    <a:cubicBezTo>
                      <a:pt x="246" y="774"/>
                      <a:pt x="243" y="727"/>
                      <a:pt x="240" y="718"/>
                    </a:cubicBezTo>
                    <a:cubicBezTo>
                      <a:pt x="233" y="699"/>
                      <a:pt x="221" y="687"/>
                      <a:pt x="208" y="680"/>
                    </a:cubicBezTo>
                    <a:cubicBezTo>
                      <a:pt x="196" y="674"/>
                      <a:pt x="188" y="676"/>
                      <a:pt x="180" y="667"/>
                    </a:cubicBezTo>
                    <a:cubicBezTo>
                      <a:pt x="171" y="658"/>
                      <a:pt x="166" y="654"/>
                      <a:pt x="155" y="651"/>
                    </a:cubicBezTo>
                    <a:cubicBezTo>
                      <a:pt x="134" y="644"/>
                      <a:pt x="124" y="633"/>
                      <a:pt x="110" y="619"/>
                    </a:cubicBezTo>
                    <a:cubicBezTo>
                      <a:pt x="104" y="612"/>
                      <a:pt x="107" y="603"/>
                      <a:pt x="107" y="594"/>
                    </a:cubicBezTo>
                    <a:cubicBezTo>
                      <a:pt x="107" y="581"/>
                      <a:pt x="96" y="575"/>
                      <a:pt x="93" y="564"/>
                    </a:cubicBezTo>
                    <a:cubicBezTo>
                      <a:pt x="87" y="545"/>
                      <a:pt x="71" y="530"/>
                      <a:pt x="66" y="513"/>
                    </a:cubicBezTo>
                    <a:cubicBezTo>
                      <a:pt x="61" y="495"/>
                      <a:pt x="56" y="484"/>
                      <a:pt x="49" y="469"/>
                    </a:cubicBezTo>
                    <a:cubicBezTo>
                      <a:pt x="47" y="464"/>
                      <a:pt x="42" y="466"/>
                      <a:pt x="40" y="464"/>
                    </a:cubicBezTo>
                    <a:cubicBezTo>
                      <a:pt x="34" y="458"/>
                      <a:pt x="33" y="447"/>
                      <a:pt x="30" y="441"/>
                    </a:cubicBezTo>
                    <a:cubicBezTo>
                      <a:pt x="28" y="436"/>
                      <a:pt x="22" y="438"/>
                      <a:pt x="19" y="435"/>
                    </a:cubicBezTo>
                    <a:cubicBezTo>
                      <a:pt x="11" y="426"/>
                      <a:pt x="0" y="410"/>
                      <a:pt x="0" y="396"/>
                    </a:cubicBezTo>
                    <a:cubicBezTo>
                      <a:pt x="0" y="386"/>
                      <a:pt x="6" y="375"/>
                      <a:pt x="9" y="372"/>
                    </a:cubicBezTo>
                    <a:cubicBezTo>
                      <a:pt x="15" y="360"/>
                      <a:pt x="29" y="357"/>
                      <a:pt x="32" y="344"/>
                    </a:cubicBezTo>
                    <a:cubicBezTo>
                      <a:pt x="25" y="340"/>
                      <a:pt x="26" y="343"/>
                      <a:pt x="21" y="343"/>
                    </a:cubicBezTo>
                    <a:cubicBezTo>
                      <a:pt x="10" y="343"/>
                      <a:pt x="9" y="328"/>
                      <a:pt x="9" y="316"/>
                    </a:cubicBezTo>
                    <a:cubicBezTo>
                      <a:pt x="9" y="298"/>
                      <a:pt x="28" y="301"/>
                      <a:pt x="24" y="266"/>
                    </a:cubicBezTo>
                    <a:cubicBezTo>
                      <a:pt x="45" y="266"/>
                      <a:pt x="50" y="245"/>
                      <a:pt x="56" y="232"/>
                    </a:cubicBezTo>
                    <a:cubicBezTo>
                      <a:pt x="65" y="215"/>
                      <a:pt x="84" y="220"/>
                      <a:pt x="89" y="199"/>
                    </a:cubicBezTo>
                    <a:cubicBezTo>
                      <a:pt x="85" y="197"/>
                      <a:pt x="81" y="193"/>
                      <a:pt x="81" y="191"/>
                    </a:cubicBezTo>
                    <a:cubicBezTo>
                      <a:pt x="84" y="185"/>
                      <a:pt x="84" y="185"/>
                      <a:pt x="84" y="18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0" name="Freeform 110"/>
              <p:cNvSpPr/>
              <p:nvPr/>
            </p:nvSpPr>
            <p:spPr bwMode="auto">
              <a:xfrm>
                <a:off x="3889872" y="3571666"/>
                <a:ext cx="12244" cy="18365"/>
              </a:xfrm>
              <a:custGeom>
                <a:avLst/>
                <a:gdLst>
                  <a:gd name="T0" fmla="*/ 3 w 11"/>
                  <a:gd name="T1" fmla="*/ 1 h 16"/>
                  <a:gd name="T2" fmla="*/ 11 w 11"/>
                  <a:gd name="T3" fmla="*/ 12 h 16"/>
                  <a:gd name="T4" fmla="*/ 7 w 11"/>
                  <a:gd name="T5" fmla="*/ 16 h 16"/>
                  <a:gd name="T6" fmla="*/ 0 w 11"/>
                  <a:gd name="T7" fmla="*/ 1 h 16"/>
                  <a:gd name="T8" fmla="*/ 3 w 11"/>
                  <a:gd name="T9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3" y="1"/>
                    </a:moveTo>
                    <a:cubicBezTo>
                      <a:pt x="9" y="2"/>
                      <a:pt x="11" y="7"/>
                      <a:pt x="11" y="12"/>
                    </a:cubicBezTo>
                    <a:cubicBezTo>
                      <a:pt x="11" y="14"/>
                      <a:pt x="9" y="16"/>
                      <a:pt x="7" y="16"/>
                    </a:cubicBezTo>
                    <a:cubicBezTo>
                      <a:pt x="0" y="16"/>
                      <a:pt x="0" y="7"/>
                      <a:pt x="0" y="1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1" name="Freeform 111"/>
              <p:cNvSpPr/>
              <p:nvPr/>
            </p:nvSpPr>
            <p:spPr bwMode="auto">
              <a:xfrm>
                <a:off x="3876098" y="3521162"/>
                <a:ext cx="22957" cy="7652"/>
              </a:xfrm>
              <a:custGeom>
                <a:avLst/>
                <a:gdLst>
                  <a:gd name="T0" fmla="*/ 0 w 20"/>
                  <a:gd name="T1" fmla="*/ 6 h 7"/>
                  <a:gd name="T2" fmla="*/ 11 w 20"/>
                  <a:gd name="T3" fmla="*/ 0 h 7"/>
                  <a:gd name="T4" fmla="*/ 20 w 20"/>
                  <a:gd name="T5" fmla="*/ 6 h 7"/>
                  <a:gd name="T6" fmla="*/ 0 w 20"/>
                  <a:gd name="T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7">
                    <a:moveTo>
                      <a:pt x="0" y="6"/>
                    </a:moveTo>
                    <a:cubicBezTo>
                      <a:pt x="2" y="3"/>
                      <a:pt x="7" y="0"/>
                      <a:pt x="11" y="0"/>
                    </a:cubicBezTo>
                    <a:cubicBezTo>
                      <a:pt x="16" y="0"/>
                      <a:pt x="18" y="4"/>
                      <a:pt x="20" y="6"/>
                    </a:cubicBezTo>
                    <a:cubicBezTo>
                      <a:pt x="12" y="7"/>
                      <a:pt x="5" y="6"/>
                      <a:pt x="0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2" name="Freeform 112"/>
              <p:cNvSpPr/>
              <p:nvPr/>
            </p:nvSpPr>
            <p:spPr bwMode="auto">
              <a:xfrm>
                <a:off x="3914359" y="3531875"/>
                <a:ext cx="4591" cy="7652"/>
              </a:xfrm>
              <a:custGeom>
                <a:avLst/>
                <a:gdLst>
                  <a:gd name="T0" fmla="*/ 4 w 4"/>
                  <a:gd name="T1" fmla="*/ 7 h 7"/>
                  <a:gd name="T2" fmla="*/ 0 w 4"/>
                  <a:gd name="T3" fmla="*/ 0 h 7"/>
                  <a:gd name="T4" fmla="*/ 4 w 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cubicBezTo>
                      <a:pt x="2" y="7"/>
                      <a:pt x="0" y="3"/>
                      <a:pt x="0" y="0"/>
                    </a:cubicBezTo>
                    <a:lnTo>
                      <a:pt x="4" y="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3" name="Freeform 113"/>
              <p:cNvSpPr/>
              <p:nvPr/>
            </p:nvSpPr>
            <p:spPr bwMode="auto">
              <a:xfrm>
                <a:off x="4003124" y="3668083"/>
                <a:ext cx="16835" cy="15304"/>
              </a:xfrm>
              <a:custGeom>
                <a:avLst/>
                <a:gdLst>
                  <a:gd name="T0" fmla="*/ 0 w 15"/>
                  <a:gd name="T1" fmla="*/ 8 h 13"/>
                  <a:gd name="T2" fmla="*/ 0 w 15"/>
                  <a:gd name="T3" fmla="*/ 12 h 13"/>
                  <a:gd name="T4" fmla="*/ 3 w 15"/>
                  <a:gd name="T5" fmla="*/ 12 h 13"/>
                  <a:gd name="T6" fmla="*/ 15 w 15"/>
                  <a:gd name="T7" fmla="*/ 8 h 13"/>
                  <a:gd name="T8" fmla="*/ 15 w 15"/>
                  <a:gd name="T9" fmla="*/ 0 h 13"/>
                  <a:gd name="T10" fmla="*/ 0 w 15"/>
                  <a:gd name="T11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0" y="8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0" y="13"/>
                      <a:pt x="2" y="12"/>
                      <a:pt x="3" y="12"/>
                    </a:cubicBezTo>
                    <a:cubicBezTo>
                      <a:pt x="7" y="12"/>
                      <a:pt x="12" y="11"/>
                      <a:pt x="15" y="8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2" y="5"/>
                      <a:pt x="6" y="9"/>
                      <a:pt x="0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4" name="Freeform 114"/>
              <p:cNvSpPr/>
              <p:nvPr/>
            </p:nvSpPr>
            <p:spPr bwMode="auto">
              <a:xfrm>
                <a:off x="2745103" y="2834001"/>
                <a:ext cx="1426369" cy="734604"/>
              </a:xfrm>
              <a:custGeom>
                <a:avLst/>
                <a:gdLst>
                  <a:gd name="T0" fmla="*/ 932 w 1247"/>
                  <a:gd name="T1" fmla="*/ 515 h 642"/>
                  <a:gd name="T2" fmla="*/ 954 w 1247"/>
                  <a:gd name="T3" fmla="*/ 573 h 642"/>
                  <a:gd name="T4" fmla="*/ 963 w 1247"/>
                  <a:gd name="T5" fmla="*/ 610 h 642"/>
                  <a:gd name="T6" fmla="*/ 931 w 1247"/>
                  <a:gd name="T7" fmla="*/ 622 h 642"/>
                  <a:gd name="T8" fmla="*/ 872 w 1247"/>
                  <a:gd name="T9" fmla="*/ 519 h 642"/>
                  <a:gd name="T10" fmla="*/ 815 w 1247"/>
                  <a:gd name="T11" fmla="*/ 511 h 642"/>
                  <a:gd name="T12" fmla="*/ 791 w 1247"/>
                  <a:gd name="T13" fmla="*/ 511 h 642"/>
                  <a:gd name="T14" fmla="*/ 760 w 1247"/>
                  <a:gd name="T15" fmla="*/ 517 h 642"/>
                  <a:gd name="T16" fmla="*/ 707 w 1247"/>
                  <a:gd name="T17" fmla="*/ 527 h 642"/>
                  <a:gd name="T18" fmla="*/ 675 w 1247"/>
                  <a:gd name="T19" fmla="*/ 525 h 642"/>
                  <a:gd name="T20" fmla="*/ 613 w 1247"/>
                  <a:gd name="T21" fmla="*/ 559 h 642"/>
                  <a:gd name="T22" fmla="*/ 590 w 1247"/>
                  <a:gd name="T23" fmla="*/ 618 h 642"/>
                  <a:gd name="T24" fmla="*/ 484 w 1247"/>
                  <a:gd name="T25" fmla="*/ 523 h 642"/>
                  <a:gd name="T26" fmla="*/ 423 w 1247"/>
                  <a:gd name="T27" fmla="*/ 507 h 642"/>
                  <a:gd name="T28" fmla="*/ 355 w 1247"/>
                  <a:gd name="T29" fmla="*/ 473 h 642"/>
                  <a:gd name="T30" fmla="*/ 292 w 1247"/>
                  <a:gd name="T31" fmla="*/ 483 h 642"/>
                  <a:gd name="T32" fmla="*/ 164 w 1247"/>
                  <a:gd name="T33" fmla="*/ 455 h 642"/>
                  <a:gd name="T34" fmla="*/ 80 w 1247"/>
                  <a:gd name="T35" fmla="*/ 386 h 642"/>
                  <a:gd name="T36" fmla="*/ 7 w 1247"/>
                  <a:gd name="T37" fmla="*/ 255 h 642"/>
                  <a:gd name="T38" fmla="*/ 7 w 1247"/>
                  <a:gd name="T39" fmla="*/ 173 h 642"/>
                  <a:gd name="T40" fmla="*/ 1 w 1247"/>
                  <a:gd name="T41" fmla="*/ 42 h 642"/>
                  <a:gd name="T42" fmla="*/ 34 w 1247"/>
                  <a:gd name="T43" fmla="*/ 50 h 642"/>
                  <a:gd name="T44" fmla="*/ 35 w 1247"/>
                  <a:gd name="T45" fmla="*/ 10 h 642"/>
                  <a:gd name="T46" fmla="*/ 641 w 1247"/>
                  <a:gd name="T47" fmla="*/ 0 h 642"/>
                  <a:gd name="T48" fmla="*/ 698 w 1247"/>
                  <a:gd name="T49" fmla="*/ 20 h 642"/>
                  <a:gd name="T50" fmla="*/ 701 w 1247"/>
                  <a:gd name="T51" fmla="*/ 82 h 642"/>
                  <a:gd name="T52" fmla="*/ 726 w 1247"/>
                  <a:gd name="T53" fmla="*/ 76 h 642"/>
                  <a:gd name="T54" fmla="*/ 758 w 1247"/>
                  <a:gd name="T55" fmla="*/ 74 h 642"/>
                  <a:gd name="T56" fmla="*/ 783 w 1247"/>
                  <a:gd name="T57" fmla="*/ 76 h 642"/>
                  <a:gd name="T58" fmla="*/ 811 w 1247"/>
                  <a:gd name="T59" fmla="*/ 85 h 642"/>
                  <a:gd name="T60" fmla="*/ 876 w 1247"/>
                  <a:gd name="T61" fmla="*/ 88 h 642"/>
                  <a:gd name="T62" fmla="*/ 842 w 1247"/>
                  <a:gd name="T63" fmla="*/ 97 h 642"/>
                  <a:gd name="T64" fmla="*/ 811 w 1247"/>
                  <a:gd name="T65" fmla="*/ 124 h 642"/>
                  <a:gd name="T66" fmla="*/ 810 w 1247"/>
                  <a:gd name="T67" fmla="*/ 219 h 642"/>
                  <a:gd name="T68" fmla="*/ 825 w 1247"/>
                  <a:gd name="T69" fmla="*/ 159 h 642"/>
                  <a:gd name="T70" fmla="*/ 860 w 1247"/>
                  <a:gd name="T71" fmla="*/ 104 h 642"/>
                  <a:gd name="T72" fmla="*/ 886 w 1247"/>
                  <a:gd name="T73" fmla="*/ 157 h 642"/>
                  <a:gd name="T74" fmla="*/ 912 w 1247"/>
                  <a:gd name="T75" fmla="*/ 176 h 642"/>
                  <a:gd name="T76" fmla="*/ 906 w 1247"/>
                  <a:gd name="T77" fmla="*/ 223 h 642"/>
                  <a:gd name="T78" fmla="*/ 969 w 1247"/>
                  <a:gd name="T79" fmla="*/ 176 h 642"/>
                  <a:gd name="T80" fmla="*/ 1048 w 1247"/>
                  <a:gd name="T81" fmla="*/ 153 h 642"/>
                  <a:gd name="T82" fmla="*/ 1122 w 1247"/>
                  <a:gd name="T83" fmla="*/ 117 h 642"/>
                  <a:gd name="T84" fmla="*/ 1160 w 1247"/>
                  <a:gd name="T85" fmla="*/ 114 h 642"/>
                  <a:gd name="T86" fmla="*/ 1201 w 1247"/>
                  <a:gd name="T87" fmla="*/ 52 h 642"/>
                  <a:gd name="T88" fmla="*/ 1247 w 1247"/>
                  <a:gd name="T89" fmla="*/ 132 h 642"/>
                  <a:gd name="T90" fmla="*/ 1205 w 1247"/>
                  <a:gd name="T91" fmla="*/ 145 h 642"/>
                  <a:gd name="T92" fmla="*/ 1170 w 1247"/>
                  <a:gd name="T93" fmla="*/ 204 h 642"/>
                  <a:gd name="T94" fmla="*/ 1186 w 1247"/>
                  <a:gd name="T95" fmla="*/ 213 h 642"/>
                  <a:gd name="T96" fmla="*/ 1161 w 1247"/>
                  <a:gd name="T97" fmla="*/ 221 h 642"/>
                  <a:gd name="T98" fmla="*/ 1113 w 1247"/>
                  <a:gd name="T99" fmla="*/ 238 h 642"/>
                  <a:gd name="T100" fmla="*/ 1103 w 1247"/>
                  <a:gd name="T101" fmla="*/ 242 h 642"/>
                  <a:gd name="T102" fmla="*/ 1091 w 1247"/>
                  <a:gd name="T103" fmla="*/ 247 h 642"/>
                  <a:gd name="T104" fmla="*/ 1077 w 1247"/>
                  <a:gd name="T105" fmla="*/ 291 h 642"/>
                  <a:gd name="T106" fmla="*/ 1068 w 1247"/>
                  <a:gd name="T107" fmla="*/ 288 h 642"/>
                  <a:gd name="T108" fmla="*/ 1057 w 1247"/>
                  <a:gd name="T109" fmla="*/ 336 h 642"/>
                  <a:gd name="T110" fmla="*/ 1054 w 1247"/>
                  <a:gd name="T111" fmla="*/ 322 h 642"/>
                  <a:gd name="T112" fmla="*/ 1045 w 1247"/>
                  <a:gd name="T113" fmla="*/ 307 h 642"/>
                  <a:gd name="T114" fmla="*/ 1049 w 1247"/>
                  <a:gd name="T115" fmla="*/ 346 h 642"/>
                  <a:gd name="T116" fmla="*/ 1054 w 1247"/>
                  <a:gd name="T117" fmla="*/ 354 h 642"/>
                  <a:gd name="T118" fmla="*/ 1055 w 1247"/>
                  <a:gd name="T119" fmla="*/ 371 h 642"/>
                  <a:gd name="T120" fmla="*/ 1043 w 1247"/>
                  <a:gd name="T121" fmla="*/ 385 h 642"/>
                  <a:gd name="T122" fmla="*/ 1043 w 1247"/>
                  <a:gd name="T123" fmla="*/ 399 h 642"/>
                  <a:gd name="T124" fmla="*/ 1011 w 1247"/>
                  <a:gd name="T125" fmla="*/ 419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47" h="642">
                    <a:moveTo>
                      <a:pt x="1013" y="421"/>
                    </a:moveTo>
                    <a:cubicBezTo>
                      <a:pt x="978" y="442"/>
                      <a:pt x="932" y="457"/>
                      <a:pt x="932" y="515"/>
                    </a:cubicBezTo>
                    <a:cubicBezTo>
                      <a:pt x="932" y="541"/>
                      <a:pt x="954" y="549"/>
                      <a:pt x="954" y="574"/>
                    </a:cubicBezTo>
                    <a:cubicBezTo>
                      <a:pt x="954" y="573"/>
                      <a:pt x="954" y="573"/>
                      <a:pt x="954" y="573"/>
                    </a:cubicBezTo>
                    <a:cubicBezTo>
                      <a:pt x="954" y="578"/>
                      <a:pt x="954" y="578"/>
                      <a:pt x="954" y="578"/>
                    </a:cubicBezTo>
                    <a:cubicBezTo>
                      <a:pt x="956" y="588"/>
                      <a:pt x="963" y="596"/>
                      <a:pt x="963" y="610"/>
                    </a:cubicBezTo>
                    <a:cubicBezTo>
                      <a:pt x="963" y="627"/>
                      <a:pt x="959" y="642"/>
                      <a:pt x="946" y="642"/>
                    </a:cubicBezTo>
                    <a:cubicBezTo>
                      <a:pt x="935" y="642"/>
                      <a:pt x="935" y="629"/>
                      <a:pt x="931" y="622"/>
                    </a:cubicBezTo>
                    <a:cubicBezTo>
                      <a:pt x="922" y="609"/>
                      <a:pt x="914" y="605"/>
                      <a:pt x="908" y="593"/>
                    </a:cubicBezTo>
                    <a:cubicBezTo>
                      <a:pt x="896" y="567"/>
                      <a:pt x="905" y="519"/>
                      <a:pt x="872" y="519"/>
                    </a:cubicBezTo>
                    <a:cubicBezTo>
                      <a:pt x="865" y="519"/>
                      <a:pt x="862" y="529"/>
                      <a:pt x="855" y="529"/>
                    </a:cubicBezTo>
                    <a:cubicBezTo>
                      <a:pt x="842" y="529"/>
                      <a:pt x="833" y="511"/>
                      <a:pt x="815" y="511"/>
                    </a:cubicBezTo>
                    <a:cubicBezTo>
                      <a:pt x="804" y="511"/>
                      <a:pt x="802" y="517"/>
                      <a:pt x="796" y="517"/>
                    </a:cubicBezTo>
                    <a:cubicBezTo>
                      <a:pt x="794" y="517"/>
                      <a:pt x="791" y="513"/>
                      <a:pt x="791" y="511"/>
                    </a:cubicBezTo>
                    <a:cubicBezTo>
                      <a:pt x="779" y="514"/>
                      <a:pt x="763" y="512"/>
                      <a:pt x="750" y="517"/>
                    </a:cubicBezTo>
                    <a:cubicBezTo>
                      <a:pt x="757" y="520"/>
                      <a:pt x="756" y="520"/>
                      <a:pt x="760" y="517"/>
                    </a:cubicBezTo>
                    <a:cubicBezTo>
                      <a:pt x="760" y="529"/>
                      <a:pt x="753" y="536"/>
                      <a:pt x="762" y="543"/>
                    </a:cubicBezTo>
                    <a:cubicBezTo>
                      <a:pt x="741" y="554"/>
                      <a:pt x="723" y="527"/>
                      <a:pt x="707" y="527"/>
                    </a:cubicBezTo>
                    <a:cubicBezTo>
                      <a:pt x="703" y="527"/>
                      <a:pt x="701" y="533"/>
                      <a:pt x="696" y="533"/>
                    </a:cubicBezTo>
                    <a:cubicBezTo>
                      <a:pt x="688" y="533"/>
                      <a:pt x="683" y="525"/>
                      <a:pt x="675" y="525"/>
                    </a:cubicBezTo>
                    <a:cubicBezTo>
                      <a:pt x="653" y="525"/>
                      <a:pt x="642" y="545"/>
                      <a:pt x="633" y="555"/>
                    </a:cubicBezTo>
                    <a:cubicBezTo>
                      <a:pt x="627" y="561"/>
                      <a:pt x="620" y="555"/>
                      <a:pt x="613" y="559"/>
                    </a:cubicBezTo>
                    <a:cubicBezTo>
                      <a:pt x="596" y="565"/>
                      <a:pt x="586" y="586"/>
                      <a:pt x="586" y="610"/>
                    </a:cubicBezTo>
                    <a:cubicBezTo>
                      <a:pt x="586" y="613"/>
                      <a:pt x="590" y="616"/>
                      <a:pt x="590" y="618"/>
                    </a:cubicBezTo>
                    <a:cubicBezTo>
                      <a:pt x="577" y="617"/>
                      <a:pt x="558" y="613"/>
                      <a:pt x="552" y="606"/>
                    </a:cubicBezTo>
                    <a:cubicBezTo>
                      <a:pt x="528" y="581"/>
                      <a:pt x="529" y="523"/>
                      <a:pt x="484" y="523"/>
                    </a:cubicBezTo>
                    <a:cubicBezTo>
                      <a:pt x="467" y="523"/>
                      <a:pt x="472" y="545"/>
                      <a:pt x="458" y="545"/>
                    </a:cubicBezTo>
                    <a:cubicBezTo>
                      <a:pt x="442" y="545"/>
                      <a:pt x="430" y="518"/>
                      <a:pt x="423" y="507"/>
                    </a:cubicBezTo>
                    <a:cubicBezTo>
                      <a:pt x="411" y="484"/>
                      <a:pt x="396" y="481"/>
                      <a:pt x="370" y="473"/>
                    </a:cubicBezTo>
                    <a:cubicBezTo>
                      <a:pt x="355" y="473"/>
                      <a:pt x="355" y="473"/>
                      <a:pt x="355" y="473"/>
                    </a:cubicBezTo>
                    <a:cubicBezTo>
                      <a:pt x="355" y="483"/>
                      <a:pt x="355" y="483"/>
                      <a:pt x="355" y="483"/>
                    </a:cubicBezTo>
                    <a:cubicBezTo>
                      <a:pt x="292" y="483"/>
                      <a:pt x="292" y="483"/>
                      <a:pt x="292" y="483"/>
                    </a:cubicBezTo>
                    <a:cubicBezTo>
                      <a:pt x="211" y="455"/>
                      <a:pt x="211" y="455"/>
                      <a:pt x="211" y="455"/>
                    </a:cubicBezTo>
                    <a:cubicBezTo>
                      <a:pt x="164" y="455"/>
                      <a:pt x="164" y="455"/>
                      <a:pt x="164" y="455"/>
                    </a:cubicBezTo>
                    <a:cubicBezTo>
                      <a:pt x="152" y="431"/>
                      <a:pt x="114" y="415"/>
                      <a:pt x="86" y="404"/>
                    </a:cubicBezTo>
                    <a:cubicBezTo>
                      <a:pt x="80" y="401"/>
                      <a:pt x="83" y="392"/>
                      <a:pt x="80" y="386"/>
                    </a:cubicBezTo>
                    <a:cubicBezTo>
                      <a:pt x="70" y="358"/>
                      <a:pt x="49" y="349"/>
                      <a:pt x="52" y="316"/>
                    </a:cubicBezTo>
                    <a:cubicBezTo>
                      <a:pt x="36" y="314"/>
                      <a:pt x="20" y="278"/>
                      <a:pt x="7" y="255"/>
                    </a:cubicBezTo>
                    <a:cubicBezTo>
                      <a:pt x="3" y="248"/>
                      <a:pt x="10" y="243"/>
                      <a:pt x="15" y="240"/>
                    </a:cubicBezTo>
                    <a:cubicBezTo>
                      <a:pt x="6" y="222"/>
                      <a:pt x="14" y="193"/>
                      <a:pt x="7" y="173"/>
                    </a:cubicBezTo>
                    <a:cubicBezTo>
                      <a:pt x="0" y="154"/>
                      <a:pt x="20" y="109"/>
                      <a:pt x="20" y="84"/>
                    </a:cubicBezTo>
                    <a:cubicBezTo>
                      <a:pt x="20" y="66"/>
                      <a:pt x="1" y="59"/>
                      <a:pt x="1" y="42"/>
                    </a:cubicBezTo>
                    <a:cubicBezTo>
                      <a:pt x="1" y="37"/>
                      <a:pt x="9" y="36"/>
                      <a:pt x="12" y="36"/>
                    </a:cubicBezTo>
                    <a:cubicBezTo>
                      <a:pt x="24" y="36"/>
                      <a:pt x="30" y="43"/>
                      <a:pt x="34" y="50"/>
                    </a:cubicBezTo>
                    <a:cubicBezTo>
                      <a:pt x="38" y="45"/>
                      <a:pt x="45" y="35"/>
                      <a:pt x="45" y="28"/>
                    </a:cubicBezTo>
                    <a:cubicBezTo>
                      <a:pt x="45" y="20"/>
                      <a:pt x="38" y="18"/>
                      <a:pt x="35" y="10"/>
                    </a:cubicBezTo>
                    <a:cubicBezTo>
                      <a:pt x="641" y="10"/>
                      <a:pt x="641" y="10"/>
                      <a:pt x="641" y="10"/>
                    </a:cubicBezTo>
                    <a:cubicBezTo>
                      <a:pt x="641" y="0"/>
                      <a:pt x="641" y="0"/>
                      <a:pt x="641" y="0"/>
                    </a:cubicBezTo>
                    <a:cubicBezTo>
                      <a:pt x="651" y="8"/>
                      <a:pt x="650" y="15"/>
                      <a:pt x="660" y="20"/>
                    </a:cubicBezTo>
                    <a:cubicBezTo>
                      <a:pt x="698" y="20"/>
                      <a:pt x="698" y="20"/>
                      <a:pt x="698" y="20"/>
                    </a:cubicBezTo>
                    <a:cubicBezTo>
                      <a:pt x="713" y="36"/>
                      <a:pt x="733" y="36"/>
                      <a:pt x="760" y="36"/>
                    </a:cubicBezTo>
                    <a:cubicBezTo>
                      <a:pt x="740" y="51"/>
                      <a:pt x="719" y="58"/>
                      <a:pt x="701" y="82"/>
                    </a:cubicBezTo>
                    <a:cubicBezTo>
                      <a:pt x="713" y="82"/>
                      <a:pt x="713" y="82"/>
                      <a:pt x="713" y="82"/>
                    </a:cubicBezTo>
                    <a:cubicBezTo>
                      <a:pt x="718" y="79"/>
                      <a:pt x="721" y="77"/>
                      <a:pt x="726" y="76"/>
                    </a:cubicBezTo>
                    <a:cubicBezTo>
                      <a:pt x="729" y="83"/>
                      <a:pt x="732" y="84"/>
                      <a:pt x="738" y="84"/>
                    </a:cubicBezTo>
                    <a:cubicBezTo>
                      <a:pt x="751" y="84"/>
                      <a:pt x="751" y="74"/>
                      <a:pt x="758" y="74"/>
                    </a:cubicBezTo>
                    <a:cubicBezTo>
                      <a:pt x="767" y="74"/>
                      <a:pt x="780" y="58"/>
                      <a:pt x="792" y="56"/>
                    </a:cubicBezTo>
                    <a:cubicBezTo>
                      <a:pt x="792" y="67"/>
                      <a:pt x="786" y="70"/>
                      <a:pt x="783" y="76"/>
                    </a:cubicBezTo>
                    <a:cubicBezTo>
                      <a:pt x="798" y="76"/>
                      <a:pt x="798" y="76"/>
                      <a:pt x="798" y="76"/>
                    </a:cubicBezTo>
                    <a:cubicBezTo>
                      <a:pt x="799" y="82"/>
                      <a:pt x="806" y="85"/>
                      <a:pt x="811" y="85"/>
                    </a:cubicBezTo>
                    <a:cubicBezTo>
                      <a:pt x="821" y="85"/>
                      <a:pt x="824" y="78"/>
                      <a:pt x="832" y="78"/>
                    </a:cubicBezTo>
                    <a:cubicBezTo>
                      <a:pt x="851" y="78"/>
                      <a:pt x="860" y="88"/>
                      <a:pt x="876" y="88"/>
                    </a:cubicBezTo>
                    <a:cubicBezTo>
                      <a:pt x="876" y="97"/>
                      <a:pt x="876" y="97"/>
                      <a:pt x="876" y="97"/>
                    </a:cubicBezTo>
                    <a:cubicBezTo>
                      <a:pt x="864" y="101"/>
                      <a:pt x="848" y="97"/>
                      <a:pt x="842" y="97"/>
                    </a:cubicBezTo>
                    <a:cubicBezTo>
                      <a:pt x="825" y="97"/>
                      <a:pt x="795" y="120"/>
                      <a:pt x="793" y="136"/>
                    </a:cubicBezTo>
                    <a:cubicBezTo>
                      <a:pt x="801" y="131"/>
                      <a:pt x="804" y="124"/>
                      <a:pt x="811" y="124"/>
                    </a:cubicBezTo>
                    <a:cubicBezTo>
                      <a:pt x="798" y="142"/>
                      <a:pt x="792" y="183"/>
                      <a:pt x="792" y="203"/>
                    </a:cubicBezTo>
                    <a:cubicBezTo>
                      <a:pt x="792" y="212"/>
                      <a:pt x="801" y="219"/>
                      <a:pt x="810" y="219"/>
                    </a:cubicBezTo>
                    <a:cubicBezTo>
                      <a:pt x="821" y="219"/>
                      <a:pt x="825" y="195"/>
                      <a:pt x="825" y="185"/>
                    </a:cubicBezTo>
                    <a:cubicBezTo>
                      <a:pt x="825" y="175"/>
                      <a:pt x="825" y="159"/>
                      <a:pt x="825" y="159"/>
                    </a:cubicBezTo>
                    <a:cubicBezTo>
                      <a:pt x="825" y="149"/>
                      <a:pt x="825" y="125"/>
                      <a:pt x="833" y="125"/>
                    </a:cubicBezTo>
                    <a:cubicBezTo>
                      <a:pt x="861" y="123"/>
                      <a:pt x="848" y="104"/>
                      <a:pt x="860" y="104"/>
                    </a:cubicBezTo>
                    <a:cubicBezTo>
                      <a:pt x="867" y="104"/>
                      <a:pt x="895" y="118"/>
                      <a:pt x="895" y="128"/>
                    </a:cubicBezTo>
                    <a:cubicBezTo>
                      <a:pt x="895" y="139"/>
                      <a:pt x="888" y="146"/>
                      <a:pt x="886" y="157"/>
                    </a:cubicBezTo>
                    <a:cubicBezTo>
                      <a:pt x="895" y="157"/>
                      <a:pt x="894" y="154"/>
                      <a:pt x="901" y="152"/>
                    </a:cubicBezTo>
                    <a:cubicBezTo>
                      <a:pt x="904" y="164"/>
                      <a:pt x="904" y="170"/>
                      <a:pt x="912" y="176"/>
                    </a:cubicBezTo>
                    <a:cubicBezTo>
                      <a:pt x="903" y="186"/>
                      <a:pt x="895" y="191"/>
                      <a:pt x="895" y="203"/>
                    </a:cubicBezTo>
                    <a:cubicBezTo>
                      <a:pt x="895" y="211"/>
                      <a:pt x="898" y="223"/>
                      <a:pt x="906" y="223"/>
                    </a:cubicBezTo>
                    <a:cubicBezTo>
                      <a:pt x="926" y="223"/>
                      <a:pt x="961" y="203"/>
                      <a:pt x="976" y="195"/>
                    </a:cubicBezTo>
                    <a:cubicBezTo>
                      <a:pt x="974" y="187"/>
                      <a:pt x="971" y="180"/>
                      <a:pt x="969" y="176"/>
                    </a:cubicBezTo>
                    <a:cubicBezTo>
                      <a:pt x="974" y="176"/>
                      <a:pt x="974" y="175"/>
                      <a:pt x="978" y="175"/>
                    </a:cubicBezTo>
                    <a:cubicBezTo>
                      <a:pt x="1000" y="175"/>
                      <a:pt x="1048" y="183"/>
                      <a:pt x="1048" y="153"/>
                    </a:cubicBezTo>
                    <a:cubicBezTo>
                      <a:pt x="1050" y="152"/>
                      <a:pt x="1077" y="123"/>
                      <a:pt x="1082" y="119"/>
                    </a:cubicBezTo>
                    <a:cubicBezTo>
                      <a:pt x="1086" y="116"/>
                      <a:pt x="1104" y="117"/>
                      <a:pt x="1122" y="117"/>
                    </a:cubicBezTo>
                    <a:cubicBezTo>
                      <a:pt x="1129" y="117"/>
                      <a:pt x="1134" y="117"/>
                      <a:pt x="1141" y="117"/>
                    </a:cubicBezTo>
                    <a:cubicBezTo>
                      <a:pt x="1148" y="117"/>
                      <a:pt x="1155" y="115"/>
                      <a:pt x="1160" y="114"/>
                    </a:cubicBezTo>
                    <a:cubicBezTo>
                      <a:pt x="1167" y="113"/>
                      <a:pt x="1165" y="110"/>
                      <a:pt x="1168" y="107"/>
                    </a:cubicBezTo>
                    <a:cubicBezTo>
                      <a:pt x="1182" y="92"/>
                      <a:pt x="1181" y="66"/>
                      <a:pt x="1201" y="52"/>
                    </a:cubicBezTo>
                    <a:cubicBezTo>
                      <a:pt x="1210" y="64"/>
                      <a:pt x="1224" y="47"/>
                      <a:pt x="1230" y="58"/>
                    </a:cubicBezTo>
                    <a:cubicBezTo>
                      <a:pt x="1242" y="80"/>
                      <a:pt x="1232" y="113"/>
                      <a:pt x="1247" y="132"/>
                    </a:cubicBezTo>
                    <a:cubicBezTo>
                      <a:pt x="1241" y="140"/>
                      <a:pt x="1233" y="145"/>
                      <a:pt x="1222" y="145"/>
                    </a:cubicBezTo>
                    <a:cubicBezTo>
                      <a:pt x="1213" y="145"/>
                      <a:pt x="1213" y="141"/>
                      <a:pt x="1205" y="145"/>
                    </a:cubicBezTo>
                    <a:cubicBezTo>
                      <a:pt x="1193" y="158"/>
                      <a:pt x="1167" y="167"/>
                      <a:pt x="1167" y="197"/>
                    </a:cubicBezTo>
                    <a:cubicBezTo>
                      <a:pt x="1167" y="199"/>
                      <a:pt x="1168" y="203"/>
                      <a:pt x="1170" y="204"/>
                    </a:cubicBezTo>
                    <a:cubicBezTo>
                      <a:pt x="1170" y="208"/>
                      <a:pt x="1173" y="218"/>
                      <a:pt x="1178" y="218"/>
                    </a:cubicBezTo>
                    <a:cubicBezTo>
                      <a:pt x="1179" y="218"/>
                      <a:pt x="1186" y="213"/>
                      <a:pt x="1186" y="213"/>
                    </a:cubicBezTo>
                    <a:cubicBezTo>
                      <a:pt x="1186" y="218"/>
                      <a:pt x="1186" y="218"/>
                      <a:pt x="1186" y="218"/>
                    </a:cubicBezTo>
                    <a:cubicBezTo>
                      <a:pt x="1177" y="221"/>
                      <a:pt x="1164" y="224"/>
                      <a:pt x="1161" y="221"/>
                    </a:cubicBezTo>
                    <a:cubicBezTo>
                      <a:pt x="1146" y="233"/>
                      <a:pt x="1120" y="228"/>
                      <a:pt x="1105" y="238"/>
                    </a:cubicBezTo>
                    <a:cubicBezTo>
                      <a:pt x="1113" y="238"/>
                      <a:pt x="1113" y="238"/>
                      <a:pt x="1113" y="238"/>
                    </a:cubicBezTo>
                    <a:cubicBezTo>
                      <a:pt x="1119" y="238"/>
                      <a:pt x="1126" y="234"/>
                      <a:pt x="1132" y="238"/>
                    </a:cubicBezTo>
                    <a:cubicBezTo>
                      <a:pt x="1121" y="242"/>
                      <a:pt x="1113" y="242"/>
                      <a:pt x="1103" y="242"/>
                    </a:cubicBezTo>
                    <a:cubicBezTo>
                      <a:pt x="1101" y="242"/>
                      <a:pt x="1098" y="241"/>
                      <a:pt x="1096" y="241"/>
                    </a:cubicBezTo>
                    <a:cubicBezTo>
                      <a:pt x="1094" y="242"/>
                      <a:pt x="1091" y="245"/>
                      <a:pt x="1091" y="247"/>
                    </a:cubicBezTo>
                    <a:cubicBezTo>
                      <a:pt x="1091" y="251"/>
                      <a:pt x="1098" y="256"/>
                      <a:pt x="1098" y="256"/>
                    </a:cubicBezTo>
                    <a:cubicBezTo>
                      <a:pt x="1097" y="263"/>
                      <a:pt x="1082" y="291"/>
                      <a:pt x="1077" y="291"/>
                    </a:cubicBezTo>
                    <a:cubicBezTo>
                      <a:pt x="1075" y="291"/>
                      <a:pt x="1073" y="286"/>
                      <a:pt x="1072" y="284"/>
                    </a:cubicBezTo>
                    <a:cubicBezTo>
                      <a:pt x="1068" y="288"/>
                      <a:pt x="1068" y="288"/>
                      <a:pt x="1068" y="288"/>
                    </a:cubicBezTo>
                    <a:cubicBezTo>
                      <a:pt x="1069" y="295"/>
                      <a:pt x="1075" y="297"/>
                      <a:pt x="1075" y="303"/>
                    </a:cubicBezTo>
                    <a:cubicBezTo>
                      <a:pt x="1075" y="308"/>
                      <a:pt x="1060" y="336"/>
                      <a:pt x="1057" y="336"/>
                    </a:cubicBezTo>
                    <a:cubicBezTo>
                      <a:pt x="1056" y="336"/>
                      <a:pt x="1054" y="333"/>
                      <a:pt x="1054" y="331"/>
                    </a:cubicBezTo>
                    <a:cubicBezTo>
                      <a:pt x="1054" y="328"/>
                      <a:pt x="1054" y="326"/>
                      <a:pt x="1054" y="322"/>
                    </a:cubicBezTo>
                    <a:cubicBezTo>
                      <a:pt x="1054" y="317"/>
                      <a:pt x="1048" y="304"/>
                      <a:pt x="1046" y="296"/>
                    </a:cubicBezTo>
                    <a:cubicBezTo>
                      <a:pt x="1044" y="300"/>
                      <a:pt x="1045" y="307"/>
                      <a:pt x="1045" y="307"/>
                    </a:cubicBezTo>
                    <a:cubicBezTo>
                      <a:pt x="1045" y="312"/>
                      <a:pt x="1049" y="326"/>
                      <a:pt x="1049" y="334"/>
                    </a:cubicBezTo>
                    <a:cubicBezTo>
                      <a:pt x="1049" y="342"/>
                      <a:pt x="1044" y="341"/>
                      <a:pt x="1049" y="346"/>
                    </a:cubicBezTo>
                    <a:cubicBezTo>
                      <a:pt x="1051" y="346"/>
                      <a:pt x="1053" y="346"/>
                      <a:pt x="1054" y="346"/>
                    </a:cubicBezTo>
                    <a:cubicBezTo>
                      <a:pt x="1054" y="349"/>
                      <a:pt x="1054" y="352"/>
                      <a:pt x="1054" y="354"/>
                    </a:cubicBezTo>
                    <a:cubicBezTo>
                      <a:pt x="1054" y="361"/>
                      <a:pt x="1048" y="364"/>
                      <a:pt x="1044" y="364"/>
                    </a:cubicBezTo>
                    <a:cubicBezTo>
                      <a:pt x="1047" y="369"/>
                      <a:pt x="1051" y="370"/>
                      <a:pt x="1055" y="371"/>
                    </a:cubicBezTo>
                    <a:cubicBezTo>
                      <a:pt x="1053" y="380"/>
                      <a:pt x="1050" y="379"/>
                      <a:pt x="1043" y="379"/>
                    </a:cubicBezTo>
                    <a:cubicBezTo>
                      <a:pt x="1043" y="385"/>
                      <a:pt x="1043" y="385"/>
                      <a:pt x="1043" y="385"/>
                    </a:cubicBezTo>
                    <a:cubicBezTo>
                      <a:pt x="1052" y="391"/>
                      <a:pt x="1052" y="391"/>
                      <a:pt x="1052" y="391"/>
                    </a:cubicBezTo>
                    <a:cubicBezTo>
                      <a:pt x="1050" y="394"/>
                      <a:pt x="1047" y="399"/>
                      <a:pt x="1043" y="399"/>
                    </a:cubicBezTo>
                    <a:cubicBezTo>
                      <a:pt x="1034" y="401"/>
                      <a:pt x="1030" y="407"/>
                      <a:pt x="1024" y="409"/>
                    </a:cubicBezTo>
                    <a:cubicBezTo>
                      <a:pt x="1015" y="412"/>
                      <a:pt x="1016" y="415"/>
                      <a:pt x="1011" y="419"/>
                    </a:cubicBezTo>
                    <a:lnTo>
                      <a:pt x="1013" y="42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5" name="Freeform 115"/>
              <p:cNvSpPr/>
              <p:nvPr/>
            </p:nvSpPr>
            <p:spPr bwMode="auto">
              <a:xfrm>
                <a:off x="2345658" y="1937173"/>
                <a:ext cx="2102824" cy="1140166"/>
              </a:xfrm>
              <a:custGeom>
                <a:avLst/>
                <a:gdLst>
                  <a:gd name="T0" fmla="*/ 1630 w 1838"/>
                  <a:gd name="T1" fmla="*/ 903 h 996"/>
                  <a:gd name="T2" fmla="*/ 1630 w 1838"/>
                  <a:gd name="T3" fmla="*/ 950 h 996"/>
                  <a:gd name="T4" fmla="*/ 1640 w 1838"/>
                  <a:gd name="T5" fmla="*/ 845 h 996"/>
                  <a:gd name="T6" fmla="*/ 1621 w 1838"/>
                  <a:gd name="T7" fmla="*/ 785 h 996"/>
                  <a:gd name="T8" fmla="*/ 1685 w 1838"/>
                  <a:gd name="T9" fmla="*/ 753 h 996"/>
                  <a:gd name="T10" fmla="*/ 1819 w 1838"/>
                  <a:gd name="T11" fmla="*/ 642 h 996"/>
                  <a:gd name="T12" fmla="*/ 1801 w 1838"/>
                  <a:gd name="T13" fmla="*/ 623 h 996"/>
                  <a:gd name="T14" fmla="*/ 1702 w 1838"/>
                  <a:gd name="T15" fmla="*/ 559 h 996"/>
                  <a:gd name="T16" fmla="*/ 1656 w 1838"/>
                  <a:gd name="T17" fmla="*/ 446 h 996"/>
                  <a:gd name="T18" fmla="*/ 1558 w 1838"/>
                  <a:gd name="T19" fmla="*/ 481 h 996"/>
                  <a:gd name="T20" fmla="*/ 1425 w 1838"/>
                  <a:gd name="T21" fmla="*/ 368 h 996"/>
                  <a:gd name="T22" fmla="*/ 1363 w 1838"/>
                  <a:gd name="T23" fmla="*/ 446 h 996"/>
                  <a:gd name="T24" fmla="*/ 1344 w 1838"/>
                  <a:gd name="T25" fmla="*/ 697 h 996"/>
                  <a:gd name="T26" fmla="*/ 1246 w 1838"/>
                  <a:gd name="T27" fmla="*/ 602 h 996"/>
                  <a:gd name="T28" fmla="*/ 1041 w 1838"/>
                  <a:gd name="T29" fmla="*/ 551 h 996"/>
                  <a:gd name="T30" fmla="*/ 1020 w 1838"/>
                  <a:gd name="T31" fmla="*/ 390 h 996"/>
                  <a:gd name="T32" fmla="*/ 1087 w 1838"/>
                  <a:gd name="T33" fmla="*/ 321 h 996"/>
                  <a:gd name="T34" fmla="*/ 1159 w 1838"/>
                  <a:gd name="T35" fmla="*/ 263 h 996"/>
                  <a:gd name="T36" fmla="*/ 1178 w 1838"/>
                  <a:gd name="T37" fmla="*/ 229 h 996"/>
                  <a:gd name="T38" fmla="*/ 1240 w 1838"/>
                  <a:gd name="T39" fmla="*/ 217 h 996"/>
                  <a:gd name="T40" fmla="*/ 1280 w 1838"/>
                  <a:gd name="T41" fmla="*/ 109 h 996"/>
                  <a:gd name="T42" fmla="*/ 1204 w 1838"/>
                  <a:gd name="T43" fmla="*/ 121 h 996"/>
                  <a:gd name="T44" fmla="*/ 1141 w 1838"/>
                  <a:gd name="T45" fmla="*/ 133 h 996"/>
                  <a:gd name="T46" fmla="*/ 1073 w 1838"/>
                  <a:gd name="T47" fmla="*/ 99 h 996"/>
                  <a:gd name="T48" fmla="*/ 985 w 1838"/>
                  <a:gd name="T49" fmla="*/ 0 h 996"/>
                  <a:gd name="T50" fmla="*/ 952 w 1838"/>
                  <a:gd name="T51" fmla="*/ 68 h 996"/>
                  <a:gd name="T52" fmla="*/ 973 w 1838"/>
                  <a:gd name="T53" fmla="*/ 177 h 996"/>
                  <a:gd name="T54" fmla="*/ 844 w 1838"/>
                  <a:gd name="T55" fmla="*/ 165 h 996"/>
                  <a:gd name="T56" fmla="*/ 738 w 1838"/>
                  <a:gd name="T57" fmla="*/ 136 h 996"/>
                  <a:gd name="T58" fmla="*/ 664 w 1838"/>
                  <a:gd name="T59" fmla="*/ 159 h 996"/>
                  <a:gd name="T60" fmla="*/ 572 w 1838"/>
                  <a:gd name="T61" fmla="*/ 145 h 996"/>
                  <a:gd name="T62" fmla="*/ 345 w 1838"/>
                  <a:gd name="T63" fmla="*/ 76 h 996"/>
                  <a:gd name="T64" fmla="*/ 237 w 1838"/>
                  <a:gd name="T65" fmla="*/ 73 h 996"/>
                  <a:gd name="T66" fmla="*/ 104 w 1838"/>
                  <a:gd name="T67" fmla="*/ 125 h 996"/>
                  <a:gd name="T68" fmla="*/ 0 w 1838"/>
                  <a:gd name="T69" fmla="*/ 435 h 996"/>
                  <a:gd name="T70" fmla="*/ 115 w 1838"/>
                  <a:gd name="T71" fmla="*/ 455 h 996"/>
                  <a:gd name="T72" fmla="*/ 212 w 1838"/>
                  <a:gd name="T73" fmla="*/ 570 h 996"/>
                  <a:gd name="T74" fmla="*/ 233 w 1838"/>
                  <a:gd name="T75" fmla="*/ 659 h 996"/>
                  <a:gd name="T76" fmla="*/ 310 w 1838"/>
                  <a:gd name="T77" fmla="*/ 744 h 996"/>
                  <a:gd name="T78" fmla="*/ 384 w 1838"/>
                  <a:gd name="T79" fmla="*/ 793 h 996"/>
                  <a:gd name="T80" fmla="*/ 1047 w 1838"/>
                  <a:gd name="T81" fmla="*/ 803 h 996"/>
                  <a:gd name="T82" fmla="*/ 1159 w 1838"/>
                  <a:gd name="T83" fmla="*/ 816 h 996"/>
                  <a:gd name="T84" fmla="*/ 1210 w 1838"/>
                  <a:gd name="T85" fmla="*/ 859 h 996"/>
                  <a:gd name="T86" fmla="*/ 1303 w 1838"/>
                  <a:gd name="T87" fmla="*/ 922 h 996"/>
                  <a:gd name="T88" fmla="*/ 1256 w 1838"/>
                  <a:gd name="T89" fmla="*/ 996 h 996"/>
                  <a:gd name="T90" fmla="*/ 1325 w 1838"/>
                  <a:gd name="T91" fmla="*/ 978 h 996"/>
                  <a:gd name="T92" fmla="*/ 1397 w 1838"/>
                  <a:gd name="T93" fmla="*/ 936 h 996"/>
                  <a:gd name="T94" fmla="*/ 1509 w 1838"/>
                  <a:gd name="T95" fmla="*/ 897 h 996"/>
                  <a:gd name="T96" fmla="*/ 1592 w 1838"/>
                  <a:gd name="T97" fmla="*/ 909 h 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38" h="996">
                    <a:moveTo>
                      <a:pt x="1592" y="907"/>
                    </a:moveTo>
                    <a:cubicBezTo>
                      <a:pt x="1592" y="904"/>
                      <a:pt x="1592" y="904"/>
                      <a:pt x="1592" y="904"/>
                    </a:cubicBezTo>
                    <a:cubicBezTo>
                      <a:pt x="1593" y="905"/>
                      <a:pt x="1597" y="904"/>
                      <a:pt x="1600" y="904"/>
                    </a:cubicBezTo>
                    <a:cubicBezTo>
                      <a:pt x="1604" y="904"/>
                      <a:pt x="1623" y="907"/>
                      <a:pt x="1630" y="903"/>
                    </a:cubicBezTo>
                    <a:cubicBezTo>
                      <a:pt x="1637" y="898"/>
                      <a:pt x="1637" y="888"/>
                      <a:pt x="1648" y="887"/>
                    </a:cubicBezTo>
                    <a:cubicBezTo>
                      <a:pt x="1648" y="898"/>
                      <a:pt x="1647" y="899"/>
                      <a:pt x="1659" y="899"/>
                    </a:cubicBezTo>
                    <a:cubicBezTo>
                      <a:pt x="1642" y="900"/>
                      <a:pt x="1615" y="913"/>
                      <a:pt x="1615" y="931"/>
                    </a:cubicBezTo>
                    <a:cubicBezTo>
                      <a:pt x="1615" y="938"/>
                      <a:pt x="1625" y="950"/>
                      <a:pt x="1630" y="950"/>
                    </a:cubicBezTo>
                    <a:cubicBezTo>
                      <a:pt x="1636" y="950"/>
                      <a:pt x="1650" y="929"/>
                      <a:pt x="1665" y="924"/>
                    </a:cubicBezTo>
                    <a:cubicBezTo>
                      <a:pt x="1669" y="923"/>
                      <a:pt x="1721" y="903"/>
                      <a:pt x="1721" y="896"/>
                    </a:cubicBezTo>
                    <a:cubicBezTo>
                      <a:pt x="1721" y="888"/>
                      <a:pt x="1701" y="887"/>
                      <a:pt x="1696" y="887"/>
                    </a:cubicBezTo>
                    <a:cubicBezTo>
                      <a:pt x="1674" y="887"/>
                      <a:pt x="1640" y="865"/>
                      <a:pt x="1640" y="845"/>
                    </a:cubicBezTo>
                    <a:cubicBezTo>
                      <a:pt x="1640" y="840"/>
                      <a:pt x="1646" y="834"/>
                      <a:pt x="1647" y="826"/>
                    </a:cubicBezTo>
                    <a:cubicBezTo>
                      <a:pt x="1643" y="826"/>
                      <a:pt x="1635" y="823"/>
                      <a:pt x="1628" y="823"/>
                    </a:cubicBezTo>
                    <a:cubicBezTo>
                      <a:pt x="1633" y="817"/>
                      <a:pt x="1660" y="813"/>
                      <a:pt x="1660" y="797"/>
                    </a:cubicBezTo>
                    <a:cubicBezTo>
                      <a:pt x="1660" y="782"/>
                      <a:pt x="1637" y="785"/>
                      <a:pt x="1621" y="785"/>
                    </a:cubicBezTo>
                    <a:cubicBezTo>
                      <a:pt x="1587" y="785"/>
                      <a:pt x="1572" y="810"/>
                      <a:pt x="1550" y="813"/>
                    </a:cubicBezTo>
                    <a:cubicBezTo>
                      <a:pt x="1559" y="791"/>
                      <a:pt x="1575" y="799"/>
                      <a:pt x="1592" y="781"/>
                    </a:cubicBezTo>
                    <a:cubicBezTo>
                      <a:pt x="1603" y="770"/>
                      <a:pt x="1595" y="763"/>
                      <a:pt x="1611" y="757"/>
                    </a:cubicBezTo>
                    <a:cubicBezTo>
                      <a:pt x="1640" y="748"/>
                      <a:pt x="1656" y="753"/>
                      <a:pt x="1685" y="753"/>
                    </a:cubicBezTo>
                    <a:cubicBezTo>
                      <a:pt x="1723" y="753"/>
                      <a:pt x="1744" y="766"/>
                      <a:pt x="1766" y="736"/>
                    </a:cubicBezTo>
                    <a:cubicBezTo>
                      <a:pt x="1777" y="721"/>
                      <a:pt x="1838" y="717"/>
                      <a:pt x="1838" y="692"/>
                    </a:cubicBezTo>
                    <a:cubicBezTo>
                      <a:pt x="1838" y="674"/>
                      <a:pt x="1832" y="666"/>
                      <a:pt x="1825" y="654"/>
                    </a:cubicBezTo>
                    <a:cubicBezTo>
                      <a:pt x="1819" y="654"/>
                      <a:pt x="1828" y="646"/>
                      <a:pt x="1819" y="642"/>
                    </a:cubicBezTo>
                    <a:cubicBezTo>
                      <a:pt x="1819" y="632"/>
                      <a:pt x="1819" y="632"/>
                      <a:pt x="1819" y="632"/>
                    </a:cubicBezTo>
                    <a:cubicBezTo>
                      <a:pt x="1802" y="643"/>
                      <a:pt x="1765" y="656"/>
                      <a:pt x="1747" y="656"/>
                    </a:cubicBezTo>
                    <a:cubicBezTo>
                      <a:pt x="1745" y="656"/>
                      <a:pt x="1740" y="655"/>
                      <a:pt x="1740" y="653"/>
                    </a:cubicBezTo>
                    <a:cubicBezTo>
                      <a:pt x="1755" y="644"/>
                      <a:pt x="1797" y="638"/>
                      <a:pt x="1801" y="623"/>
                    </a:cubicBezTo>
                    <a:cubicBezTo>
                      <a:pt x="1802" y="619"/>
                      <a:pt x="1796" y="618"/>
                      <a:pt x="1795" y="614"/>
                    </a:cubicBezTo>
                    <a:cubicBezTo>
                      <a:pt x="1777" y="616"/>
                      <a:pt x="1738" y="608"/>
                      <a:pt x="1738" y="581"/>
                    </a:cubicBezTo>
                    <a:cubicBezTo>
                      <a:pt x="1738" y="578"/>
                      <a:pt x="1738" y="578"/>
                      <a:pt x="1738" y="578"/>
                    </a:cubicBezTo>
                    <a:cubicBezTo>
                      <a:pt x="1721" y="578"/>
                      <a:pt x="1712" y="567"/>
                      <a:pt x="1702" y="559"/>
                    </a:cubicBezTo>
                    <a:cubicBezTo>
                      <a:pt x="1706" y="557"/>
                      <a:pt x="1713" y="554"/>
                      <a:pt x="1713" y="545"/>
                    </a:cubicBezTo>
                    <a:cubicBezTo>
                      <a:pt x="1713" y="537"/>
                      <a:pt x="1706" y="531"/>
                      <a:pt x="1708" y="523"/>
                    </a:cubicBezTo>
                    <a:cubicBezTo>
                      <a:pt x="1701" y="520"/>
                      <a:pt x="1676" y="504"/>
                      <a:pt x="1683" y="489"/>
                    </a:cubicBezTo>
                    <a:cubicBezTo>
                      <a:pt x="1691" y="471"/>
                      <a:pt x="1659" y="467"/>
                      <a:pt x="1656" y="446"/>
                    </a:cubicBezTo>
                    <a:cubicBezTo>
                      <a:pt x="1654" y="446"/>
                      <a:pt x="1646" y="438"/>
                      <a:pt x="1643" y="435"/>
                    </a:cubicBezTo>
                    <a:cubicBezTo>
                      <a:pt x="1638" y="439"/>
                      <a:pt x="1626" y="446"/>
                      <a:pt x="1626" y="458"/>
                    </a:cubicBezTo>
                    <a:cubicBezTo>
                      <a:pt x="1626" y="469"/>
                      <a:pt x="1602" y="499"/>
                      <a:pt x="1583" y="499"/>
                    </a:cubicBezTo>
                    <a:cubicBezTo>
                      <a:pt x="1569" y="499"/>
                      <a:pt x="1567" y="481"/>
                      <a:pt x="1558" y="481"/>
                    </a:cubicBezTo>
                    <a:cubicBezTo>
                      <a:pt x="1545" y="481"/>
                      <a:pt x="1540" y="442"/>
                      <a:pt x="1537" y="426"/>
                    </a:cubicBezTo>
                    <a:cubicBezTo>
                      <a:pt x="1534" y="403"/>
                      <a:pt x="1493" y="419"/>
                      <a:pt x="1493" y="390"/>
                    </a:cubicBezTo>
                    <a:cubicBezTo>
                      <a:pt x="1472" y="387"/>
                      <a:pt x="1468" y="360"/>
                      <a:pt x="1446" y="360"/>
                    </a:cubicBezTo>
                    <a:cubicBezTo>
                      <a:pt x="1437" y="360"/>
                      <a:pt x="1437" y="368"/>
                      <a:pt x="1425" y="368"/>
                    </a:cubicBezTo>
                    <a:cubicBezTo>
                      <a:pt x="1403" y="368"/>
                      <a:pt x="1390" y="354"/>
                      <a:pt x="1368" y="354"/>
                    </a:cubicBezTo>
                    <a:cubicBezTo>
                      <a:pt x="1357" y="354"/>
                      <a:pt x="1346" y="360"/>
                      <a:pt x="1346" y="374"/>
                    </a:cubicBezTo>
                    <a:cubicBezTo>
                      <a:pt x="1346" y="382"/>
                      <a:pt x="1372" y="394"/>
                      <a:pt x="1348" y="410"/>
                    </a:cubicBezTo>
                    <a:cubicBezTo>
                      <a:pt x="1338" y="416"/>
                      <a:pt x="1362" y="434"/>
                      <a:pt x="1363" y="446"/>
                    </a:cubicBezTo>
                    <a:cubicBezTo>
                      <a:pt x="1366" y="469"/>
                      <a:pt x="1344" y="475"/>
                      <a:pt x="1335" y="479"/>
                    </a:cubicBezTo>
                    <a:cubicBezTo>
                      <a:pt x="1352" y="510"/>
                      <a:pt x="1378" y="520"/>
                      <a:pt x="1378" y="573"/>
                    </a:cubicBezTo>
                    <a:cubicBezTo>
                      <a:pt x="1378" y="587"/>
                      <a:pt x="1333" y="623"/>
                      <a:pt x="1318" y="626"/>
                    </a:cubicBezTo>
                    <a:cubicBezTo>
                      <a:pt x="1344" y="640"/>
                      <a:pt x="1334" y="683"/>
                      <a:pt x="1344" y="697"/>
                    </a:cubicBezTo>
                    <a:cubicBezTo>
                      <a:pt x="1341" y="702"/>
                      <a:pt x="1331" y="707"/>
                      <a:pt x="1331" y="716"/>
                    </a:cubicBezTo>
                    <a:cubicBezTo>
                      <a:pt x="1322" y="716"/>
                      <a:pt x="1315" y="731"/>
                      <a:pt x="1308" y="725"/>
                    </a:cubicBezTo>
                    <a:cubicBezTo>
                      <a:pt x="1289" y="710"/>
                      <a:pt x="1262" y="685"/>
                      <a:pt x="1262" y="662"/>
                    </a:cubicBezTo>
                    <a:cubicBezTo>
                      <a:pt x="1262" y="636"/>
                      <a:pt x="1267" y="616"/>
                      <a:pt x="1246" y="602"/>
                    </a:cubicBezTo>
                    <a:cubicBezTo>
                      <a:pt x="1197" y="602"/>
                      <a:pt x="1197" y="602"/>
                      <a:pt x="1197" y="602"/>
                    </a:cubicBezTo>
                    <a:cubicBezTo>
                      <a:pt x="1169" y="581"/>
                      <a:pt x="1137" y="568"/>
                      <a:pt x="1103" y="554"/>
                    </a:cubicBezTo>
                    <a:cubicBezTo>
                      <a:pt x="1097" y="552"/>
                      <a:pt x="1080" y="539"/>
                      <a:pt x="1069" y="539"/>
                    </a:cubicBezTo>
                    <a:cubicBezTo>
                      <a:pt x="1058" y="539"/>
                      <a:pt x="1053" y="551"/>
                      <a:pt x="1041" y="551"/>
                    </a:cubicBezTo>
                    <a:cubicBezTo>
                      <a:pt x="1041" y="531"/>
                      <a:pt x="1029" y="487"/>
                      <a:pt x="1013" y="487"/>
                    </a:cubicBezTo>
                    <a:cubicBezTo>
                      <a:pt x="1005" y="487"/>
                      <a:pt x="1001" y="493"/>
                      <a:pt x="994" y="495"/>
                    </a:cubicBezTo>
                    <a:cubicBezTo>
                      <a:pt x="997" y="485"/>
                      <a:pt x="994" y="482"/>
                      <a:pt x="994" y="459"/>
                    </a:cubicBezTo>
                    <a:cubicBezTo>
                      <a:pt x="994" y="427"/>
                      <a:pt x="1003" y="408"/>
                      <a:pt x="1020" y="390"/>
                    </a:cubicBezTo>
                    <a:cubicBezTo>
                      <a:pt x="1026" y="384"/>
                      <a:pt x="1039" y="353"/>
                      <a:pt x="1045" y="350"/>
                    </a:cubicBezTo>
                    <a:cubicBezTo>
                      <a:pt x="1058" y="345"/>
                      <a:pt x="1081" y="353"/>
                      <a:pt x="1081" y="334"/>
                    </a:cubicBezTo>
                    <a:cubicBezTo>
                      <a:pt x="1081" y="322"/>
                      <a:pt x="1052" y="321"/>
                      <a:pt x="1041" y="315"/>
                    </a:cubicBezTo>
                    <a:cubicBezTo>
                      <a:pt x="1048" y="317"/>
                      <a:pt x="1025" y="301"/>
                      <a:pt x="1087" y="321"/>
                    </a:cubicBezTo>
                    <a:cubicBezTo>
                      <a:pt x="1103" y="326"/>
                      <a:pt x="1093" y="304"/>
                      <a:pt x="1102" y="304"/>
                    </a:cubicBezTo>
                    <a:cubicBezTo>
                      <a:pt x="1103" y="304"/>
                      <a:pt x="1109" y="304"/>
                      <a:pt x="1119" y="304"/>
                    </a:cubicBezTo>
                    <a:cubicBezTo>
                      <a:pt x="1137" y="304"/>
                      <a:pt x="1147" y="284"/>
                      <a:pt x="1159" y="275"/>
                    </a:cubicBezTo>
                    <a:cubicBezTo>
                      <a:pt x="1159" y="263"/>
                      <a:pt x="1159" y="263"/>
                      <a:pt x="1159" y="263"/>
                    </a:cubicBezTo>
                    <a:cubicBezTo>
                      <a:pt x="1133" y="256"/>
                      <a:pt x="1107" y="260"/>
                      <a:pt x="1096" y="236"/>
                    </a:cubicBezTo>
                    <a:cubicBezTo>
                      <a:pt x="1096" y="236"/>
                      <a:pt x="1104" y="236"/>
                      <a:pt x="1109" y="236"/>
                    </a:cubicBezTo>
                    <a:cubicBezTo>
                      <a:pt x="1119" y="243"/>
                      <a:pt x="1129" y="255"/>
                      <a:pt x="1144" y="255"/>
                    </a:cubicBezTo>
                    <a:cubicBezTo>
                      <a:pt x="1156" y="255"/>
                      <a:pt x="1178" y="238"/>
                      <a:pt x="1178" y="229"/>
                    </a:cubicBezTo>
                    <a:cubicBezTo>
                      <a:pt x="1178" y="225"/>
                      <a:pt x="1166" y="211"/>
                      <a:pt x="1172" y="211"/>
                    </a:cubicBezTo>
                    <a:cubicBezTo>
                      <a:pt x="1189" y="211"/>
                      <a:pt x="1195" y="227"/>
                      <a:pt x="1206" y="227"/>
                    </a:cubicBezTo>
                    <a:cubicBezTo>
                      <a:pt x="1212" y="227"/>
                      <a:pt x="1217" y="221"/>
                      <a:pt x="1231" y="221"/>
                    </a:cubicBezTo>
                    <a:cubicBezTo>
                      <a:pt x="1227" y="216"/>
                      <a:pt x="1230" y="202"/>
                      <a:pt x="1240" y="217"/>
                    </a:cubicBezTo>
                    <a:cubicBezTo>
                      <a:pt x="1245" y="225"/>
                      <a:pt x="1284" y="190"/>
                      <a:pt x="1284" y="179"/>
                    </a:cubicBezTo>
                    <a:cubicBezTo>
                      <a:pt x="1284" y="172"/>
                      <a:pt x="1266" y="164"/>
                      <a:pt x="1266" y="159"/>
                    </a:cubicBezTo>
                    <a:cubicBezTo>
                      <a:pt x="1266" y="154"/>
                      <a:pt x="1256" y="141"/>
                      <a:pt x="1280" y="129"/>
                    </a:cubicBezTo>
                    <a:cubicBezTo>
                      <a:pt x="1283" y="122"/>
                      <a:pt x="1280" y="123"/>
                      <a:pt x="1280" y="109"/>
                    </a:cubicBezTo>
                    <a:cubicBezTo>
                      <a:pt x="1256" y="109"/>
                      <a:pt x="1262" y="89"/>
                      <a:pt x="1231" y="89"/>
                    </a:cubicBezTo>
                    <a:cubicBezTo>
                      <a:pt x="1224" y="89"/>
                      <a:pt x="1219" y="84"/>
                      <a:pt x="1212" y="84"/>
                    </a:cubicBezTo>
                    <a:cubicBezTo>
                      <a:pt x="1203" y="84"/>
                      <a:pt x="1193" y="90"/>
                      <a:pt x="1193" y="100"/>
                    </a:cubicBezTo>
                    <a:cubicBezTo>
                      <a:pt x="1193" y="110"/>
                      <a:pt x="1204" y="114"/>
                      <a:pt x="1204" y="121"/>
                    </a:cubicBezTo>
                    <a:cubicBezTo>
                      <a:pt x="1204" y="129"/>
                      <a:pt x="1187" y="129"/>
                      <a:pt x="1183" y="137"/>
                    </a:cubicBezTo>
                    <a:cubicBezTo>
                      <a:pt x="1177" y="151"/>
                      <a:pt x="1179" y="161"/>
                      <a:pt x="1168" y="176"/>
                    </a:cubicBezTo>
                    <a:cubicBezTo>
                      <a:pt x="1151" y="199"/>
                      <a:pt x="1128" y="162"/>
                      <a:pt x="1128" y="153"/>
                    </a:cubicBezTo>
                    <a:cubicBezTo>
                      <a:pt x="1128" y="143"/>
                      <a:pt x="1141" y="145"/>
                      <a:pt x="1141" y="133"/>
                    </a:cubicBezTo>
                    <a:cubicBezTo>
                      <a:pt x="1141" y="128"/>
                      <a:pt x="1119" y="105"/>
                      <a:pt x="1113" y="105"/>
                    </a:cubicBezTo>
                    <a:cubicBezTo>
                      <a:pt x="1091" y="105"/>
                      <a:pt x="1106" y="140"/>
                      <a:pt x="1083" y="140"/>
                    </a:cubicBezTo>
                    <a:cubicBezTo>
                      <a:pt x="1083" y="126"/>
                      <a:pt x="1082" y="116"/>
                      <a:pt x="1066" y="109"/>
                    </a:cubicBezTo>
                    <a:cubicBezTo>
                      <a:pt x="1068" y="105"/>
                      <a:pt x="1069" y="102"/>
                      <a:pt x="1073" y="99"/>
                    </a:cubicBezTo>
                    <a:cubicBezTo>
                      <a:pt x="1061" y="91"/>
                      <a:pt x="1044" y="99"/>
                      <a:pt x="1035" y="87"/>
                    </a:cubicBezTo>
                    <a:cubicBezTo>
                      <a:pt x="1041" y="84"/>
                      <a:pt x="1054" y="78"/>
                      <a:pt x="1054" y="68"/>
                    </a:cubicBezTo>
                    <a:cubicBezTo>
                      <a:pt x="1054" y="53"/>
                      <a:pt x="1032" y="53"/>
                      <a:pt x="1031" y="42"/>
                    </a:cubicBezTo>
                    <a:cubicBezTo>
                      <a:pt x="1031" y="17"/>
                      <a:pt x="1014" y="1"/>
                      <a:pt x="985" y="0"/>
                    </a:cubicBezTo>
                    <a:cubicBezTo>
                      <a:pt x="970" y="0"/>
                      <a:pt x="976" y="10"/>
                      <a:pt x="977" y="18"/>
                    </a:cubicBezTo>
                    <a:cubicBezTo>
                      <a:pt x="968" y="20"/>
                      <a:pt x="956" y="18"/>
                      <a:pt x="956" y="30"/>
                    </a:cubicBezTo>
                    <a:cubicBezTo>
                      <a:pt x="956" y="38"/>
                      <a:pt x="962" y="42"/>
                      <a:pt x="962" y="50"/>
                    </a:cubicBezTo>
                    <a:cubicBezTo>
                      <a:pt x="962" y="58"/>
                      <a:pt x="952" y="57"/>
                      <a:pt x="952" y="68"/>
                    </a:cubicBezTo>
                    <a:cubicBezTo>
                      <a:pt x="952" y="94"/>
                      <a:pt x="1003" y="78"/>
                      <a:pt x="1003" y="105"/>
                    </a:cubicBezTo>
                    <a:cubicBezTo>
                      <a:pt x="1003" y="110"/>
                      <a:pt x="997" y="129"/>
                      <a:pt x="997" y="129"/>
                    </a:cubicBezTo>
                    <a:cubicBezTo>
                      <a:pt x="1003" y="126"/>
                      <a:pt x="1007" y="124"/>
                      <a:pt x="1013" y="121"/>
                    </a:cubicBezTo>
                    <a:cubicBezTo>
                      <a:pt x="1023" y="154"/>
                      <a:pt x="973" y="138"/>
                      <a:pt x="973" y="177"/>
                    </a:cubicBezTo>
                    <a:cubicBezTo>
                      <a:pt x="948" y="184"/>
                      <a:pt x="968" y="158"/>
                      <a:pt x="962" y="149"/>
                    </a:cubicBezTo>
                    <a:cubicBezTo>
                      <a:pt x="960" y="145"/>
                      <a:pt x="939" y="140"/>
                      <a:pt x="928" y="140"/>
                    </a:cubicBezTo>
                    <a:cubicBezTo>
                      <a:pt x="914" y="140"/>
                      <a:pt x="909" y="148"/>
                      <a:pt x="909" y="165"/>
                    </a:cubicBezTo>
                    <a:cubicBezTo>
                      <a:pt x="896" y="163"/>
                      <a:pt x="888" y="165"/>
                      <a:pt x="844" y="165"/>
                    </a:cubicBezTo>
                    <a:cubicBezTo>
                      <a:pt x="804" y="165"/>
                      <a:pt x="756" y="150"/>
                      <a:pt x="746" y="117"/>
                    </a:cubicBezTo>
                    <a:cubicBezTo>
                      <a:pt x="732" y="121"/>
                      <a:pt x="687" y="122"/>
                      <a:pt x="687" y="140"/>
                    </a:cubicBezTo>
                    <a:cubicBezTo>
                      <a:pt x="687" y="145"/>
                      <a:pt x="690" y="148"/>
                      <a:pt x="696" y="148"/>
                    </a:cubicBezTo>
                    <a:cubicBezTo>
                      <a:pt x="709" y="148"/>
                      <a:pt x="729" y="142"/>
                      <a:pt x="738" y="136"/>
                    </a:cubicBezTo>
                    <a:cubicBezTo>
                      <a:pt x="741" y="162"/>
                      <a:pt x="702" y="140"/>
                      <a:pt x="702" y="167"/>
                    </a:cubicBezTo>
                    <a:cubicBezTo>
                      <a:pt x="702" y="173"/>
                      <a:pt x="710" y="191"/>
                      <a:pt x="707" y="191"/>
                    </a:cubicBezTo>
                    <a:cubicBezTo>
                      <a:pt x="691" y="191"/>
                      <a:pt x="688" y="171"/>
                      <a:pt x="676" y="165"/>
                    </a:cubicBezTo>
                    <a:cubicBezTo>
                      <a:pt x="664" y="159"/>
                      <a:pt x="664" y="159"/>
                      <a:pt x="664" y="159"/>
                    </a:cubicBezTo>
                    <a:cubicBezTo>
                      <a:pt x="646" y="159"/>
                      <a:pt x="634" y="159"/>
                      <a:pt x="616" y="159"/>
                    </a:cubicBezTo>
                    <a:cubicBezTo>
                      <a:pt x="601" y="159"/>
                      <a:pt x="591" y="166"/>
                      <a:pt x="574" y="167"/>
                    </a:cubicBezTo>
                    <a:cubicBezTo>
                      <a:pt x="544" y="168"/>
                      <a:pt x="544" y="156"/>
                      <a:pt x="544" y="154"/>
                    </a:cubicBezTo>
                    <a:cubicBezTo>
                      <a:pt x="544" y="147"/>
                      <a:pt x="567" y="150"/>
                      <a:pt x="572" y="145"/>
                    </a:cubicBezTo>
                    <a:cubicBezTo>
                      <a:pt x="551" y="114"/>
                      <a:pt x="554" y="119"/>
                      <a:pt x="511" y="123"/>
                    </a:cubicBezTo>
                    <a:cubicBezTo>
                      <a:pt x="465" y="127"/>
                      <a:pt x="442" y="87"/>
                      <a:pt x="396" y="87"/>
                    </a:cubicBezTo>
                    <a:cubicBezTo>
                      <a:pt x="382" y="87"/>
                      <a:pt x="376" y="97"/>
                      <a:pt x="364" y="97"/>
                    </a:cubicBezTo>
                    <a:cubicBezTo>
                      <a:pt x="355" y="97"/>
                      <a:pt x="347" y="82"/>
                      <a:pt x="345" y="76"/>
                    </a:cubicBezTo>
                    <a:cubicBezTo>
                      <a:pt x="331" y="79"/>
                      <a:pt x="331" y="97"/>
                      <a:pt x="316" y="97"/>
                    </a:cubicBezTo>
                    <a:cubicBezTo>
                      <a:pt x="301" y="97"/>
                      <a:pt x="281" y="61"/>
                      <a:pt x="276" y="61"/>
                    </a:cubicBezTo>
                    <a:cubicBezTo>
                      <a:pt x="261" y="61"/>
                      <a:pt x="267" y="84"/>
                      <a:pt x="251" y="84"/>
                    </a:cubicBezTo>
                    <a:cubicBezTo>
                      <a:pt x="245" y="84"/>
                      <a:pt x="239" y="79"/>
                      <a:pt x="237" y="73"/>
                    </a:cubicBezTo>
                    <a:cubicBezTo>
                      <a:pt x="214" y="78"/>
                      <a:pt x="205" y="80"/>
                      <a:pt x="184" y="89"/>
                    </a:cubicBezTo>
                    <a:cubicBezTo>
                      <a:pt x="176" y="90"/>
                      <a:pt x="156" y="105"/>
                      <a:pt x="149" y="99"/>
                    </a:cubicBezTo>
                    <a:cubicBezTo>
                      <a:pt x="129" y="80"/>
                      <a:pt x="133" y="104"/>
                      <a:pt x="126" y="105"/>
                    </a:cubicBezTo>
                    <a:cubicBezTo>
                      <a:pt x="76" y="106"/>
                      <a:pt x="111" y="125"/>
                      <a:pt x="104" y="125"/>
                    </a:cubicBezTo>
                    <a:cubicBezTo>
                      <a:pt x="85" y="125"/>
                      <a:pt x="51" y="121"/>
                      <a:pt x="20" y="101"/>
                    </a:cubicBezTo>
                    <a:cubicBezTo>
                      <a:pt x="18" y="101"/>
                      <a:pt x="9" y="93"/>
                      <a:pt x="9" y="91"/>
                    </a:cubicBezTo>
                    <a:cubicBezTo>
                      <a:pt x="4" y="94"/>
                      <a:pt x="8" y="93"/>
                      <a:pt x="0" y="91"/>
                    </a:cubicBezTo>
                    <a:cubicBezTo>
                      <a:pt x="0" y="435"/>
                      <a:pt x="0" y="435"/>
                      <a:pt x="0" y="435"/>
                    </a:cubicBezTo>
                    <a:cubicBezTo>
                      <a:pt x="10" y="446"/>
                      <a:pt x="33" y="432"/>
                      <a:pt x="42" y="447"/>
                    </a:cubicBezTo>
                    <a:cubicBezTo>
                      <a:pt x="48" y="458"/>
                      <a:pt x="64" y="479"/>
                      <a:pt x="80" y="479"/>
                    </a:cubicBezTo>
                    <a:cubicBezTo>
                      <a:pt x="90" y="479"/>
                      <a:pt x="90" y="462"/>
                      <a:pt x="101" y="459"/>
                    </a:cubicBezTo>
                    <a:cubicBezTo>
                      <a:pt x="105" y="458"/>
                      <a:pt x="110" y="459"/>
                      <a:pt x="115" y="455"/>
                    </a:cubicBezTo>
                    <a:cubicBezTo>
                      <a:pt x="138" y="479"/>
                      <a:pt x="149" y="488"/>
                      <a:pt x="169" y="519"/>
                    </a:cubicBezTo>
                    <a:cubicBezTo>
                      <a:pt x="170" y="522"/>
                      <a:pt x="176" y="523"/>
                      <a:pt x="179" y="531"/>
                    </a:cubicBezTo>
                    <a:cubicBezTo>
                      <a:pt x="182" y="540"/>
                      <a:pt x="186" y="552"/>
                      <a:pt x="194" y="561"/>
                    </a:cubicBezTo>
                    <a:cubicBezTo>
                      <a:pt x="198" y="566"/>
                      <a:pt x="207" y="563"/>
                      <a:pt x="212" y="570"/>
                    </a:cubicBezTo>
                    <a:cubicBezTo>
                      <a:pt x="219" y="577"/>
                      <a:pt x="232" y="581"/>
                      <a:pt x="232" y="597"/>
                    </a:cubicBezTo>
                    <a:cubicBezTo>
                      <a:pt x="232" y="606"/>
                      <a:pt x="221" y="608"/>
                      <a:pt x="221" y="613"/>
                    </a:cubicBezTo>
                    <a:cubicBezTo>
                      <a:pt x="221" y="617"/>
                      <a:pt x="226" y="620"/>
                      <a:pt x="226" y="624"/>
                    </a:cubicBezTo>
                    <a:cubicBezTo>
                      <a:pt x="226" y="635"/>
                      <a:pt x="223" y="656"/>
                      <a:pt x="233" y="659"/>
                    </a:cubicBezTo>
                    <a:cubicBezTo>
                      <a:pt x="239" y="661"/>
                      <a:pt x="245" y="661"/>
                      <a:pt x="250" y="666"/>
                    </a:cubicBezTo>
                    <a:cubicBezTo>
                      <a:pt x="257" y="673"/>
                      <a:pt x="248" y="683"/>
                      <a:pt x="257" y="690"/>
                    </a:cubicBezTo>
                    <a:cubicBezTo>
                      <a:pt x="257" y="690"/>
                      <a:pt x="277" y="702"/>
                      <a:pt x="278" y="705"/>
                    </a:cubicBezTo>
                    <a:cubicBezTo>
                      <a:pt x="283" y="723"/>
                      <a:pt x="285" y="744"/>
                      <a:pt x="310" y="744"/>
                    </a:cubicBezTo>
                    <a:cubicBezTo>
                      <a:pt x="314" y="760"/>
                      <a:pt x="341" y="750"/>
                      <a:pt x="347" y="771"/>
                    </a:cubicBezTo>
                    <a:cubicBezTo>
                      <a:pt x="349" y="779"/>
                      <a:pt x="368" y="780"/>
                      <a:pt x="376" y="788"/>
                    </a:cubicBezTo>
                    <a:cubicBezTo>
                      <a:pt x="377" y="790"/>
                      <a:pt x="381" y="791"/>
                      <a:pt x="384" y="793"/>
                    </a:cubicBezTo>
                    <a:cubicBezTo>
                      <a:pt x="384" y="793"/>
                      <a:pt x="384" y="793"/>
                      <a:pt x="384" y="793"/>
                    </a:cubicBezTo>
                    <a:cubicBezTo>
                      <a:pt x="990" y="793"/>
                      <a:pt x="990" y="793"/>
                      <a:pt x="990" y="793"/>
                    </a:cubicBezTo>
                    <a:cubicBezTo>
                      <a:pt x="990" y="783"/>
                      <a:pt x="990" y="783"/>
                      <a:pt x="990" y="783"/>
                    </a:cubicBezTo>
                    <a:cubicBezTo>
                      <a:pt x="1000" y="791"/>
                      <a:pt x="999" y="798"/>
                      <a:pt x="1009" y="803"/>
                    </a:cubicBezTo>
                    <a:cubicBezTo>
                      <a:pt x="1047" y="803"/>
                      <a:pt x="1047" y="803"/>
                      <a:pt x="1047" y="803"/>
                    </a:cubicBezTo>
                    <a:cubicBezTo>
                      <a:pt x="1062" y="819"/>
                      <a:pt x="1082" y="819"/>
                      <a:pt x="1109" y="819"/>
                    </a:cubicBezTo>
                    <a:cubicBezTo>
                      <a:pt x="1119" y="816"/>
                      <a:pt x="1121" y="819"/>
                      <a:pt x="1129" y="815"/>
                    </a:cubicBezTo>
                    <a:cubicBezTo>
                      <a:pt x="1137" y="811"/>
                      <a:pt x="1134" y="799"/>
                      <a:pt x="1141" y="799"/>
                    </a:cubicBezTo>
                    <a:cubicBezTo>
                      <a:pt x="1150" y="799"/>
                      <a:pt x="1156" y="813"/>
                      <a:pt x="1159" y="816"/>
                    </a:cubicBezTo>
                    <a:cubicBezTo>
                      <a:pt x="1161" y="813"/>
                      <a:pt x="1160" y="806"/>
                      <a:pt x="1160" y="805"/>
                    </a:cubicBezTo>
                    <a:cubicBezTo>
                      <a:pt x="1163" y="805"/>
                      <a:pt x="1164" y="805"/>
                      <a:pt x="1166" y="805"/>
                    </a:cubicBezTo>
                    <a:cubicBezTo>
                      <a:pt x="1171" y="805"/>
                      <a:pt x="1203" y="832"/>
                      <a:pt x="1204" y="835"/>
                    </a:cubicBezTo>
                    <a:cubicBezTo>
                      <a:pt x="1209" y="845"/>
                      <a:pt x="1204" y="853"/>
                      <a:pt x="1210" y="859"/>
                    </a:cubicBezTo>
                    <a:cubicBezTo>
                      <a:pt x="1228" y="877"/>
                      <a:pt x="1251" y="873"/>
                      <a:pt x="1270" y="886"/>
                    </a:cubicBezTo>
                    <a:cubicBezTo>
                      <a:pt x="1290" y="886"/>
                      <a:pt x="1290" y="886"/>
                      <a:pt x="1290" y="886"/>
                    </a:cubicBezTo>
                    <a:cubicBezTo>
                      <a:pt x="1299" y="892"/>
                      <a:pt x="1310" y="900"/>
                      <a:pt x="1310" y="912"/>
                    </a:cubicBezTo>
                    <a:cubicBezTo>
                      <a:pt x="1310" y="918"/>
                      <a:pt x="1307" y="922"/>
                      <a:pt x="1303" y="922"/>
                    </a:cubicBezTo>
                    <a:cubicBezTo>
                      <a:pt x="1294" y="922"/>
                      <a:pt x="1284" y="911"/>
                      <a:pt x="1281" y="908"/>
                    </a:cubicBezTo>
                    <a:cubicBezTo>
                      <a:pt x="1278" y="921"/>
                      <a:pt x="1272" y="959"/>
                      <a:pt x="1261" y="959"/>
                    </a:cubicBezTo>
                    <a:cubicBezTo>
                      <a:pt x="1252" y="969"/>
                      <a:pt x="1244" y="974"/>
                      <a:pt x="1244" y="986"/>
                    </a:cubicBezTo>
                    <a:cubicBezTo>
                      <a:pt x="1247" y="990"/>
                      <a:pt x="1251" y="996"/>
                      <a:pt x="1256" y="996"/>
                    </a:cubicBezTo>
                    <a:cubicBezTo>
                      <a:pt x="1262" y="996"/>
                      <a:pt x="1263" y="991"/>
                      <a:pt x="1266" y="988"/>
                    </a:cubicBezTo>
                    <a:cubicBezTo>
                      <a:pt x="1273" y="981"/>
                      <a:pt x="1284" y="981"/>
                      <a:pt x="1295" y="981"/>
                    </a:cubicBezTo>
                    <a:cubicBezTo>
                      <a:pt x="1305" y="981"/>
                      <a:pt x="1309" y="987"/>
                      <a:pt x="1313" y="985"/>
                    </a:cubicBezTo>
                    <a:cubicBezTo>
                      <a:pt x="1318" y="982"/>
                      <a:pt x="1322" y="980"/>
                      <a:pt x="1325" y="978"/>
                    </a:cubicBezTo>
                    <a:cubicBezTo>
                      <a:pt x="1324" y="974"/>
                      <a:pt x="1322" y="969"/>
                      <a:pt x="1321" y="965"/>
                    </a:cubicBezTo>
                    <a:cubicBezTo>
                      <a:pt x="1320" y="962"/>
                      <a:pt x="1316" y="961"/>
                      <a:pt x="1316" y="958"/>
                    </a:cubicBezTo>
                    <a:cubicBezTo>
                      <a:pt x="1316" y="954"/>
                      <a:pt x="1324" y="952"/>
                      <a:pt x="1326" y="951"/>
                    </a:cubicBezTo>
                    <a:cubicBezTo>
                      <a:pt x="1343" y="946"/>
                      <a:pt x="1378" y="936"/>
                      <a:pt x="1397" y="936"/>
                    </a:cubicBezTo>
                    <a:cubicBezTo>
                      <a:pt x="1399" y="935"/>
                      <a:pt x="1426" y="906"/>
                      <a:pt x="1431" y="902"/>
                    </a:cubicBezTo>
                    <a:cubicBezTo>
                      <a:pt x="1435" y="899"/>
                      <a:pt x="1453" y="900"/>
                      <a:pt x="1471" y="900"/>
                    </a:cubicBezTo>
                    <a:cubicBezTo>
                      <a:pt x="1478" y="900"/>
                      <a:pt x="1483" y="900"/>
                      <a:pt x="1490" y="900"/>
                    </a:cubicBezTo>
                    <a:cubicBezTo>
                      <a:pt x="1497" y="900"/>
                      <a:pt x="1504" y="898"/>
                      <a:pt x="1509" y="897"/>
                    </a:cubicBezTo>
                    <a:cubicBezTo>
                      <a:pt x="1516" y="896"/>
                      <a:pt x="1514" y="893"/>
                      <a:pt x="1517" y="890"/>
                    </a:cubicBezTo>
                    <a:cubicBezTo>
                      <a:pt x="1531" y="875"/>
                      <a:pt x="1530" y="849"/>
                      <a:pt x="1550" y="835"/>
                    </a:cubicBezTo>
                    <a:cubicBezTo>
                      <a:pt x="1559" y="847"/>
                      <a:pt x="1573" y="830"/>
                      <a:pt x="1579" y="841"/>
                    </a:cubicBezTo>
                    <a:cubicBezTo>
                      <a:pt x="1590" y="861"/>
                      <a:pt x="1583" y="890"/>
                      <a:pt x="1592" y="909"/>
                    </a:cubicBezTo>
                    <a:lnTo>
                      <a:pt x="1592" y="90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6" name="Freeform 116"/>
              <p:cNvSpPr/>
              <p:nvPr/>
            </p:nvSpPr>
            <p:spPr bwMode="auto">
              <a:xfrm>
                <a:off x="1689100" y="1967781"/>
                <a:ext cx="921324" cy="705526"/>
              </a:xfrm>
              <a:custGeom>
                <a:avLst/>
                <a:gdLst>
                  <a:gd name="T0" fmla="*/ 574 w 806"/>
                  <a:gd name="T1" fmla="*/ 409 h 617"/>
                  <a:gd name="T2" fmla="*/ 654 w 806"/>
                  <a:gd name="T3" fmla="*/ 453 h 617"/>
                  <a:gd name="T4" fmla="*/ 689 w 806"/>
                  <a:gd name="T5" fmla="*/ 429 h 617"/>
                  <a:gd name="T6" fmla="*/ 753 w 806"/>
                  <a:gd name="T7" fmla="*/ 505 h 617"/>
                  <a:gd name="T8" fmla="*/ 786 w 806"/>
                  <a:gd name="T9" fmla="*/ 544 h 617"/>
                  <a:gd name="T10" fmla="*/ 795 w 806"/>
                  <a:gd name="T11" fmla="*/ 587 h 617"/>
                  <a:gd name="T12" fmla="*/ 756 w 806"/>
                  <a:gd name="T13" fmla="*/ 564 h 617"/>
                  <a:gd name="T14" fmla="*/ 733 w 806"/>
                  <a:gd name="T15" fmla="*/ 540 h 617"/>
                  <a:gd name="T16" fmla="*/ 731 w 806"/>
                  <a:gd name="T17" fmla="*/ 515 h 617"/>
                  <a:gd name="T18" fmla="*/ 710 w 806"/>
                  <a:gd name="T19" fmla="*/ 515 h 617"/>
                  <a:gd name="T20" fmla="*/ 707 w 806"/>
                  <a:gd name="T21" fmla="*/ 486 h 617"/>
                  <a:gd name="T22" fmla="*/ 670 w 806"/>
                  <a:gd name="T23" fmla="*/ 469 h 617"/>
                  <a:gd name="T24" fmla="*/ 623 w 806"/>
                  <a:gd name="T25" fmla="*/ 453 h 617"/>
                  <a:gd name="T26" fmla="*/ 513 w 806"/>
                  <a:gd name="T27" fmla="*/ 425 h 617"/>
                  <a:gd name="T28" fmla="*/ 411 w 806"/>
                  <a:gd name="T29" fmla="*/ 397 h 617"/>
                  <a:gd name="T30" fmla="*/ 343 w 806"/>
                  <a:gd name="T31" fmla="*/ 453 h 617"/>
                  <a:gd name="T32" fmla="*/ 342 w 806"/>
                  <a:gd name="T33" fmla="*/ 441 h 617"/>
                  <a:gd name="T34" fmla="*/ 374 w 806"/>
                  <a:gd name="T35" fmla="*/ 393 h 617"/>
                  <a:gd name="T36" fmla="*/ 366 w 806"/>
                  <a:gd name="T37" fmla="*/ 385 h 617"/>
                  <a:gd name="T38" fmla="*/ 298 w 806"/>
                  <a:gd name="T39" fmla="*/ 467 h 617"/>
                  <a:gd name="T40" fmla="*/ 245 w 806"/>
                  <a:gd name="T41" fmla="*/ 519 h 617"/>
                  <a:gd name="T42" fmla="*/ 135 w 806"/>
                  <a:gd name="T43" fmla="*/ 579 h 617"/>
                  <a:gd name="T44" fmla="*/ 97 w 806"/>
                  <a:gd name="T45" fmla="*/ 590 h 617"/>
                  <a:gd name="T46" fmla="*/ 157 w 806"/>
                  <a:gd name="T47" fmla="*/ 552 h 617"/>
                  <a:gd name="T48" fmla="*/ 254 w 806"/>
                  <a:gd name="T49" fmla="*/ 461 h 617"/>
                  <a:gd name="T50" fmla="*/ 214 w 806"/>
                  <a:gd name="T51" fmla="*/ 471 h 617"/>
                  <a:gd name="T52" fmla="*/ 188 w 806"/>
                  <a:gd name="T53" fmla="*/ 479 h 617"/>
                  <a:gd name="T54" fmla="*/ 151 w 806"/>
                  <a:gd name="T55" fmla="*/ 469 h 617"/>
                  <a:gd name="T56" fmla="*/ 131 w 806"/>
                  <a:gd name="T57" fmla="*/ 475 h 617"/>
                  <a:gd name="T58" fmla="*/ 123 w 806"/>
                  <a:gd name="T59" fmla="*/ 439 h 617"/>
                  <a:gd name="T60" fmla="*/ 102 w 806"/>
                  <a:gd name="T61" fmla="*/ 441 h 617"/>
                  <a:gd name="T62" fmla="*/ 63 w 806"/>
                  <a:gd name="T63" fmla="*/ 402 h 617"/>
                  <a:gd name="T64" fmla="*/ 89 w 806"/>
                  <a:gd name="T65" fmla="*/ 324 h 617"/>
                  <a:gd name="T66" fmla="*/ 135 w 806"/>
                  <a:gd name="T67" fmla="*/ 273 h 617"/>
                  <a:gd name="T68" fmla="*/ 146 w 806"/>
                  <a:gd name="T69" fmla="*/ 261 h 617"/>
                  <a:gd name="T70" fmla="*/ 102 w 806"/>
                  <a:gd name="T71" fmla="*/ 274 h 617"/>
                  <a:gd name="T72" fmla="*/ 30 w 806"/>
                  <a:gd name="T73" fmla="*/ 269 h 617"/>
                  <a:gd name="T74" fmla="*/ 23 w 806"/>
                  <a:gd name="T75" fmla="*/ 238 h 617"/>
                  <a:gd name="T76" fmla="*/ 68 w 806"/>
                  <a:gd name="T77" fmla="*/ 191 h 617"/>
                  <a:gd name="T78" fmla="*/ 110 w 806"/>
                  <a:gd name="T79" fmla="*/ 209 h 617"/>
                  <a:gd name="T80" fmla="*/ 85 w 806"/>
                  <a:gd name="T81" fmla="*/ 171 h 617"/>
                  <a:gd name="T82" fmla="*/ 23 w 806"/>
                  <a:gd name="T83" fmla="*/ 121 h 617"/>
                  <a:gd name="T84" fmla="*/ 76 w 806"/>
                  <a:gd name="T85" fmla="*/ 99 h 617"/>
                  <a:gd name="T86" fmla="*/ 201 w 806"/>
                  <a:gd name="T87" fmla="*/ 22 h 617"/>
                  <a:gd name="T88" fmla="*/ 257 w 806"/>
                  <a:gd name="T89" fmla="*/ 12 h 617"/>
                  <a:gd name="T90" fmla="*/ 269 w 806"/>
                  <a:gd name="T91" fmla="*/ 12 h 617"/>
                  <a:gd name="T92" fmla="*/ 324 w 806"/>
                  <a:gd name="T93" fmla="*/ 20 h 617"/>
                  <a:gd name="T94" fmla="*/ 405 w 806"/>
                  <a:gd name="T95" fmla="*/ 36 h 617"/>
                  <a:gd name="T96" fmla="*/ 526 w 806"/>
                  <a:gd name="T97" fmla="*/ 50 h 617"/>
                  <a:gd name="T98" fmla="*/ 574 w 806"/>
                  <a:gd name="T99" fmla="*/ 63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06" h="617">
                    <a:moveTo>
                      <a:pt x="574" y="65"/>
                    </a:moveTo>
                    <a:cubicBezTo>
                      <a:pt x="574" y="409"/>
                      <a:pt x="574" y="409"/>
                      <a:pt x="574" y="409"/>
                    </a:cubicBezTo>
                    <a:cubicBezTo>
                      <a:pt x="584" y="420"/>
                      <a:pt x="607" y="406"/>
                      <a:pt x="616" y="421"/>
                    </a:cubicBezTo>
                    <a:cubicBezTo>
                      <a:pt x="622" y="432"/>
                      <a:pt x="638" y="453"/>
                      <a:pt x="654" y="453"/>
                    </a:cubicBezTo>
                    <a:cubicBezTo>
                      <a:pt x="664" y="453"/>
                      <a:pt x="664" y="436"/>
                      <a:pt x="675" y="433"/>
                    </a:cubicBezTo>
                    <a:cubicBezTo>
                      <a:pt x="679" y="432"/>
                      <a:pt x="684" y="433"/>
                      <a:pt x="689" y="429"/>
                    </a:cubicBezTo>
                    <a:cubicBezTo>
                      <a:pt x="712" y="453"/>
                      <a:pt x="723" y="462"/>
                      <a:pt x="743" y="493"/>
                    </a:cubicBezTo>
                    <a:cubicBezTo>
                      <a:pt x="744" y="496"/>
                      <a:pt x="750" y="497"/>
                      <a:pt x="753" y="505"/>
                    </a:cubicBezTo>
                    <a:cubicBezTo>
                      <a:pt x="756" y="514"/>
                      <a:pt x="760" y="526"/>
                      <a:pt x="768" y="535"/>
                    </a:cubicBezTo>
                    <a:cubicBezTo>
                      <a:pt x="772" y="540"/>
                      <a:pt x="781" y="537"/>
                      <a:pt x="786" y="544"/>
                    </a:cubicBezTo>
                    <a:cubicBezTo>
                      <a:pt x="793" y="551"/>
                      <a:pt x="806" y="555"/>
                      <a:pt x="806" y="571"/>
                    </a:cubicBezTo>
                    <a:cubicBezTo>
                      <a:pt x="806" y="580"/>
                      <a:pt x="795" y="582"/>
                      <a:pt x="795" y="587"/>
                    </a:cubicBezTo>
                    <a:cubicBezTo>
                      <a:pt x="791" y="587"/>
                      <a:pt x="791" y="588"/>
                      <a:pt x="788" y="588"/>
                    </a:cubicBezTo>
                    <a:cubicBezTo>
                      <a:pt x="775" y="588"/>
                      <a:pt x="756" y="573"/>
                      <a:pt x="756" y="564"/>
                    </a:cubicBezTo>
                    <a:cubicBezTo>
                      <a:pt x="756" y="557"/>
                      <a:pt x="756" y="559"/>
                      <a:pt x="756" y="552"/>
                    </a:cubicBezTo>
                    <a:cubicBezTo>
                      <a:pt x="756" y="540"/>
                      <a:pt x="747" y="540"/>
                      <a:pt x="733" y="540"/>
                    </a:cubicBezTo>
                    <a:cubicBezTo>
                      <a:pt x="722" y="540"/>
                      <a:pt x="719" y="533"/>
                      <a:pt x="719" y="528"/>
                    </a:cubicBezTo>
                    <a:cubicBezTo>
                      <a:pt x="719" y="522"/>
                      <a:pt x="731" y="521"/>
                      <a:pt x="731" y="515"/>
                    </a:cubicBezTo>
                    <a:cubicBezTo>
                      <a:pt x="731" y="509"/>
                      <a:pt x="731" y="506"/>
                      <a:pt x="731" y="505"/>
                    </a:cubicBezTo>
                    <a:cubicBezTo>
                      <a:pt x="716" y="505"/>
                      <a:pt x="720" y="515"/>
                      <a:pt x="710" y="515"/>
                    </a:cubicBezTo>
                    <a:cubicBezTo>
                      <a:pt x="707" y="515"/>
                      <a:pt x="699" y="508"/>
                      <a:pt x="699" y="503"/>
                    </a:cubicBezTo>
                    <a:cubicBezTo>
                      <a:pt x="699" y="494"/>
                      <a:pt x="704" y="490"/>
                      <a:pt x="707" y="486"/>
                    </a:cubicBezTo>
                    <a:cubicBezTo>
                      <a:pt x="703" y="482"/>
                      <a:pt x="696" y="475"/>
                      <a:pt x="693" y="481"/>
                    </a:cubicBezTo>
                    <a:cubicBezTo>
                      <a:pt x="682" y="481"/>
                      <a:pt x="676" y="475"/>
                      <a:pt x="670" y="469"/>
                    </a:cubicBezTo>
                    <a:cubicBezTo>
                      <a:pt x="668" y="475"/>
                      <a:pt x="665" y="483"/>
                      <a:pt x="659" y="483"/>
                    </a:cubicBezTo>
                    <a:cubicBezTo>
                      <a:pt x="643" y="483"/>
                      <a:pt x="632" y="460"/>
                      <a:pt x="623" y="453"/>
                    </a:cubicBezTo>
                    <a:cubicBezTo>
                      <a:pt x="604" y="438"/>
                      <a:pt x="578" y="439"/>
                      <a:pt x="555" y="425"/>
                    </a:cubicBezTo>
                    <a:cubicBezTo>
                      <a:pt x="513" y="425"/>
                      <a:pt x="513" y="425"/>
                      <a:pt x="513" y="425"/>
                    </a:cubicBezTo>
                    <a:cubicBezTo>
                      <a:pt x="488" y="416"/>
                      <a:pt x="455" y="413"/>
                      <a:pt x="442" y="385"/>
                    </a:cubicBezTo>
                    <a:cubicBezTo>
                      <a:pt x="433" y="389"/>
                      <a:pt x="418" y="393"/>
                      <a:pt x="411" y="397"/>
                    </a:cubicBezTo>
                    <a:cubicBezTo>
                      <a:pt x="413" y="403"/>
                      <a:pt x="415" y="405"/>
                      <a:pt x="419" y="408"/>
                    </a:cubicBezTo>
                    <a:cubicBezTo>
                      <a:pt x="409" y="424"/>
                      <a:pt x="360" y="453"/>
                      <a:pt x="343" y="453"/>
                    </a:cubicBezTo>
                    <a:cubicBezTo>
                      <a:pt x="340" y="453"/>
                      <a:pt x="335" y="451"/>
                      <a:pt x="335" y="447"/>
                    </a:cubicBezTo>
                    <a:cubicBezTo>
                      <a:pt x="335" y="443"/>
                      <a:pt x="340" y="442"/>
                      <a:pt x="342" y="441"/>
                    </a:cubicBezTo>
                    <a:cubicBezTo>
                      <a:pt x="338" y="435"/>
                      <a:pt x="341" y="435"/>
                      <a:pt x="341" y="432"/>
                    </a:cubicBezTo>
                    <a:cubicBezTo>
                      <a:pt x="341" y="414"/>
                      <a:pt x="352" y="400"/>
                      <a:pt x="374" y="393"/>
                    </a:cubicBezTo>
                    <a:cubicBezTo>
                      <a:pt x="374" y="391"/>
                      <a:pt x="375" y="388"/>
                      <a:pt x="375" y="385"/>
                    </a:cubicBezTo>
                    <a:cubicBezTo>
                      <a:pt x="368" y="385"/>
                      <a:pt x="369" y="385"/>
                      <a:pt x="366" y="385"/>
                    </a:cubicBezTo>
                    <a:cubicBezTo>
                      <a:pt x="348" y="385"/>
                      <a:pt x="298" y="429"/>
                      <a:pt x="298" y="455"/>
                    </a:cubicBezTo>
                    <a:cubicBezTo>
                      <a:pt x="298" y="459"/>
                      <a:pt x="298" y="463"/>
                      <a:pt x="298" y="467"/>
                    </a:cubicBezTo>
                    <a:cubicBezTo>
                      <a:pt x="298" y="486"/>
                      <a:pt x="281" y="492"/>
                      <a:pt x="263" y="499"/>
                    </a:cubicBezTo>
                    <a:cubicBezTo>
                      <a:pt x="254" y="503"/>
                      <a:pt x="251" y="511"/>
                      <a:pt x="245" y="519"/>
                    </a:cubicBezTo>
                    <a:cubicBezTo>
                      <a:pt x="233" y="534"/>
                      <a:pt x="207" y="542"/>
                      <a:pt x="195" y="555"/>
                    </a:cubicBezTo>
                    <a:cubicBezTo>
                      <a:pt x="184" y="567"/>
                      <a:pt x="157" y="575"/>
                      <a:pt x="135" y="579"/>
                    </a:cubicBezTo>
                    <a:cubicBezTo>
                      <a:pt x="107" y="583"/>
                      <a:pt x="92" y="617"/>
                      <a:pt x="61" y="607"/>
                    </a:cubicBezTo>
                    <a:cubicBezTo>
                      <a:pt x="70" y="592"/>
                      <a:pt x="84" y="598"/>
                      <a:pt x="97" y="590"/>
                    </a:cubicBezTo>
                    <a:cubicBezTo>
                      <a:pt x="106" y="585"/>
                      <a:pt x="113" y="569"/>
                      <a:pt x="121" y="564"/>
                    </a:cubicBezTo>
                    <a:cubicBezTo>
                      <a:pt x="134" y="556"/>
                      <a:pt x="148" y="564"/>
                      <a:pt x="157" y="552"/>
                    </a:cubicBezTo>
                    <a:cubicBezTo>
                      <a:pt x="170" y="535"/>
                      <a:pt x="200" y="521"/>
                      <a:pt x="218" y="509"/>
                    </a:cubicBezTo>
                    <a:cubicBezTo>
                      <a:pt x="235" y="497"/>
                      <a:pt x="235" y="473"/>
                      <a:pt x="254" y="461"/>
                    </a:cubicBezTo>
                    <a:cubicBezTo>
                      <a:pt x="242" y="461"/>
                      <a:pt x="242" y="461"/>
                      <a:pt x="242" y="461"/>
                    </a:cubicBezTo>
                    <a:cubicBezTo>
                      <a:pt x="231" y="466"/>
                      <a:pt x="226" y="471"/>
                      <a:pt x="214" y="471"/>
                    </a:cubicBezTo>
                    <a:cubicBezTo>
                      <a:pt x="205" y="471"/>
                      <a:pt x="201" y="467"/>
                      <a:pt x="194" y="465"/>
                    </a:cubicBezTo>
                    <a:cubicBezTo>
                      <a:pt x="192" y="471"/>
                      <a:pt x="189" y="474"/>
                      <a:pt x="188" y="479"/>
                    </a:cubicBezTo>
                    <a:cubicBezTo>
                      <a:pt x="170" y="472"/>
                      <a:pt x="165" y="467"/>
                      <a:pt x="152" y="457"/>
                    </a:cubicBezTo>
                    <a:cubicBezTo>
                      <a:pt x="151" y="462"/>
                      <a:pt x="151" y="466"/>
                      <a:pt x="151" y="469"/>
                    </a:cubicBezTo>
                    <a:cubicBezTo>
                      <a:pt x="145" y="469"/>
                      <a:pt x="146" y="469"/>
                      <a:pt x="142" y="469"/>
                    </a:cubicBezTo>
                    <a:cubicBezTo>
                      <a:pt x="138" y="469"/>
                      <a:pt x="134" y="475"/>
                      <a:pt x="131" y="475"/>
                    </a:cubicBezTo>
                    <a:cubicBezTo>
                      <a:pt x="126" y="475"/>
                      <a:pt x="123" y="462"/>
                      <a:pt x="123" y="455"/>
                    </a:cubicBezTo>
                    <a:cubicBezTo>
                      <a:pt x="123" y="446"/>
                      <a:pt x="123" y="446"/>
                      <a:pt x="123" y="439"/>
                    </a:cubicBezTo>
                    <a:cubicBezTo>
                      <a:pt x="123" y="437"/>
                      <a:pt x="124" y="428"/>
                      <a:pt x="117" y="428"/>
                    </a:cubicBezTo>
                    <a:cubicBezTo>
                      <a:pt x="111" y="428"/>
                      <a:pt x="105" y="441"/>
                      <a:pt x="102" y="441"/>
                    </a:cubicBezTo>
                    <a:cubicBezTo>
                      <a:pt x="92" y="441"/>
                      <a:pt x="57" y="412"/>
                      <a:pt x="51" y="404"/>
                    </a:cubicBezTo>
                    <a:cubicBezTo>
                      <a:pt x="55" y="404"/>
                      <a:pt x="59" y="402"/>
                      <a:pt x="63" y="402"/>
                    </a:cubicBezTo>
                    <a:cubicBezTo>
                      <a:pt x="57" y="385"/>
                      <a:pt x="32" y="381"/>
                      <a:pt x="32" y="368"/>
                    </a:cubicBezTo>
                    <a:cubicBezTo>
                      <a:pt x="32" y="344"/>
                      <a:pt x="73" y="324"/>
                      <a:pt x="89" y="324"/>
                    </a:cubicBezTo>
                    <a:cubicBezTo>
                      <a:pt x="96" y="324"/>
                      <a:pt x="148" y="303"/>
                      <a:pt x="148" y="292"/>
                    </a:cubicBezTo>
                    <a:cubicBezTo>
                      <a:pt x="148" y="287"/>
                      <a:pt x="135" y="276"/>
                      <a:pt x="135" y="273"/>
                    </a:cubicBezTo>
                    <a:cubicBezTo>
                      <a:pt x="142" y="269"/>
                      <a:pt x="141" y="269"/>
                      <a:pt x="146" y="273"/>
                    </a:cubicBezTo>
                    <a:cubicBezTo>
                      <a:pt x="146" y="261"/>
                      <a:pt x="146" y="261"/>
                      <a:pt x="146" y="261"/>
                    </a:cubicBezTo>
                    <a:cubicBezTo>
                      <a:pt x="139" y="260"/>
                      <a:pt x="139" y="261"/>
                      <a:pt x="135" y="261"/>
                    </a:cubicBezTo>
                    <a:cubicBezTo>
                      <a:pt x="123" y="261"/>
                      <a:pt x="118" y="274"/>
                      <a:pt x="102" y="274"/>
                    </a:cubicBezTo>
                    <a:cubicBezTo>
                      <a:pt x="87" y="274"/>
                      <a:pt x="82" y="266"/>
                      <a:pt x="70" y="269"/>
                    </a:cubicBezTo>
                    <a:cubicBezTo>
                      <a:pt x="54" y="269"/>
                      <a:pt x="36" y="269"/>
                      <a:pt x="30" y="269"/>
                    </a:cubicBezTo>
                    <a:cubicBezTo>
                      <a:pt x="29" y="257"/>
                      <a:pt x="20" y="253"/>
                      <a:pt x="20" y="246"/>
                    </a:cubicBezTo>
                    <a:cubicBezTo>
                      <a:pt x="20" y="244"/>
                      <a:pt x="22" y="241"/>
                      <a:pt x="23" y="238"/>
                    </a:cubicBezTo>
                    <a:cubicBezTo>
                      <a:pt x="10" y="238"/>
                      <a:pt x="4" y="234"/>
                      <a:pt x="0" y="226"/>
                    </a:cubicBezTo>
                    <a:cubicBezTo>
                      <a:pt x="19" y="214"/>
                      <a:pt x="50" y="203"/>
                      <a:pt x="68" y="191"/>
                    </a:cubicBezTo>
                    <a:cubicBezTo>
                      <a:pt x="82" y="191"/>
                      <a:pt x="82" y="191"/>
                      <a:pt x="82" y="191"/>
                    </a:cubicBezTo>
                    <a:cubicBezTo>
                      <a:pt x="82" y="216"/>
                      <a:pt x="94" y="209"/>
                      <a:pt x="110" y="209"/>
                    </a:cubicBezTo>
                    <a:cubicBezTo>
                      <a:pt x="120" y="209"/>
                      <a:pt x="122" y="211"/>
                      <a:pt x="131" y="209"/>
                    </a:cubicBezTo>
                    <a:cubicBezTo>
                      <a:pt x="123" y="183"/>
                      <a:pt x="107" y="182"/>
                      <a:pt x="85" y="171"/>
                    </a:cubicBezTo>
                    <a:cubicBezTo>
                      <a:pt x="79" y="168"/>
                      <a:pt x="70" y="144"/>
                      <a:pt x="63" y="139"/>
                    </a:cubicBezTo>
                    <a:cubicBezTo>
                      <a:pt x="54" y="133"/>
                      <a:pt x="23" y="127"/>
                      <a:pt x="23" y="121"/>
                    </a:cubicBezTo>
                    <a:cubicBezTo>
                      <a:pt x="23" y="121"/>
                      <a:pt x="33" y="102"/>
                      <a:pt x="34" y="99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98" y="67"/>
                      <a:pt x="132" y="37"/>
                      <a:pt x="173" y="24"/>
                    </a:cubicBezTo>
                    <a:cubicBezTo>
                      <a:pt x="183" y="21"/>
                      <a:pt x="190" y="26"/>
                      <a:pt x="201" y="22"/>
                    </a:cubicBezTo>
                    <a:cubicBezTo>
                      <a:pt x="213" y="17"/>
                      <a:pt x="220" y="0"/>
                      <a:pt x="233" y="0"/>
                    </a:cubicBezTo>
                    <a:cubicBezTo>
                      <a:pt x="243" y="0"/>
                      <a:pt x="247" y="9"/>
                      <a:pt x="257" y="12"/>
                    </a:cubicBezTo>
                    <a:cubicBezTo>
                      <a:pt x="253" y="17"/>
                      <a:pt x="252" y="18"/>
                      <a:pt x="250" y="22"/>
                    </a:cubicBezTo>
                    <a:cubicBezTo>
                      <a:pt x="257" y="24"/>
                      <a:pt x="265" y="18"/>
                      <a:pt x="269" y="12"/>
                    </a:cubicBezTo>
                    <a:cubicBezTo>
                      <a:pt x="277" y="15"/>
                      <a:pt x="279" y="17"/>
                      <a:pt x="286" y="20"/>
                    </a:cubicBezTo>
                    <a:cubicBezTo>
                      <a:pt x="324" y="20"/>
                      <a:pt x="324" y="20"/>
                      <a:pt x="324" y="20"/>
                    </a:cubicBezTo>
                    <a:cubicBezTo>
                      <a:pt x="333" y="26"/>
                      <a:pt x="336" y="30"/>
                      <a:pt x="347" y="36"/>
                    </a:cubicBezTo>
                    <a:cubicBezTo>
                      <a:pt x="405" y="36"/>
                      <a:pt x="405" y="36"/>
                      <a:pt x="405" y="36"/>
                    </a:cubicBezTo>
                    <a:cubicBezTo>
                      <a:pt x="420" y="52"/>
                      <a:pt x="467" y="55"/>
                      <a:pt x="491" y="55"/>
                    </a:cubicBezTo>
                    <a:cubicBezTo>
                      <a:pt x="504" y="55"/>
                      <a:pt x="513" y="50"/>
                      <a:pt x="526" y="50"/>
                    </a:cubicBezTo>
                    <a:cubicBezTo>
                      <a:pt x="548" y="50"/>
                      <a:pt x="555" y="59"/>
                      <a:pt x="574" y="66"/>
                    </a:cubicBezTo>
                    <a:cubicBezTo>
                      <a:pt x="574" y="63"/>
                      <a:pt x="574" y="63"/>
                      <a:pt x="574" y="63"/>
                    </a:cubicBezTo>
                    <a:lnTo>
                      <a:pt x="574" y="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7" name="Freeform 117"/>
              <p:cNvSpPr/>
              <p:nvPr/>
            </p:nvSpPr>
            <p:spPr bwMode="auto">
              <a:xfrm>
                <a:off x="2518598" y="2590664"/>
                <a:ext cx="42852" cy="58156"/>
              </a:xfrm>
              <a:custGeom>
                <a:avLst/>
                <a:gdLst>
                  <a:gd name="T0" fmla="*/ 17 w 38"/>
                  <a:gd name="T1" fmla="*/ 19 h 52"/>
                  <a:gd name="T2" fmla="*/ 0 w 38"/>
                  <a:gd name="T3" fmla="*/ 19 h 52"/>
                  <a:gd name="T4" fmla="*/ 20 w 38"/>
                  <a:gd name="T5" fmla="*/ 3 h 52"/>
                  <a:gd name="T6" fmla="*/ 38 w 38"/>
                  <a:gd name="T7" fmla="*/ 44 h 52"/>
                  <a:gd name="T8" fmla="*/ 32 w 38"/>
                  <a:gd name="T9" fmla="*/ 52 h 52"/>
                  <a:gd name="T10" fmla="*/ 17 w 38"/>
                  <a:gd name="T11" fmla="*/ 35 h 52"/>
                  <a:gd name="T12" fmla="*/ 17 w 38"/>
                  <a:gd name="T13" fmla="*/ 1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52">
                    <a:moveTo>
                      <a:pt x="17" y="19"/>
                    </a:moveTo>
                    <a:cubicBezTo>
                      <a:pt x="5" y="16"/>
                      <a:pt x="10" y="12"/>
                      <a:pt x="0" y="19"/>
                    </a:cubicBezTo>
                    <a:cubicBezTo>
                      <a:pt x="0" y="0"/>
                      <a:pt x="4" y="0"/>
                      <a:pt x="20" y="3"/>
                    </a:cubicBezTo>
                    <a:cubicBezTo>
                      <a:pt x="18" y="24"/>
                      <a:pt x="38" y="27"/>
                      <a:pt x="38" y="44"/>
                    </a:cubicBezTo>
                    <a:cubicBezTo>
                      <a:pt x="38" y="50"/>
                      <a:pt x="36" y="52"/>
                      <a:pt x="32" y="52"/>
                    </a:cubicBezTo>
                    <a:cubicBezTo>
                      <a:pt x="25" y="52"/>
                      <a:pt x="17" y="35"/>
                      <a:pt x="17" y="35"/>
                    </a:cubicBezTo>
                    <a:cubicBezTo>
                      <a:pt x="17" y="29"/>
                      <a:pt x="15" y="23"/>
                      <a:pt x="17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8" name="Freeform 118"/>
              <p:cNvSpPr/>
              <p:nvPr/>
            </p:nvSpPr>
            <p:spPr bwMode="auto">
              <a:xfrm>
                <a:off x="2454320" y="2520264"/>
                <a:ext cx="45913" cy="73460"/>
              </a:xfrm>
              <a:custGeom>
                <a:avLst/>
                <a:gdLst>
                  <a:gd name="T0" fmla="*/ 26 w 40"/>
                  <a:gd name="T1" fmla="*/ 34 h 64"/>
                  <a:gd name="T2" fmla="*/ 34 w 40"/>
                  <a:gd name="T3" fmla="*/ 34 h 64"/>
                  <a:gd name="T4" fmla="*/ 32 w 40"/>
                  <a:gd name="T5" fmla="*/ 64 h 64"/>
                  <a:gd name="T6" fmla="*/ 20 w 40"/>
                  <a:gd name="T7" fmla="*/ 32 h 64"/>
                  <a:gd name="T8" fmla="*/ 0 w 40"/>
                  <a:gd name="T9" fmla="*/ 8 h 64"/>
                  <a:gd name="T10" fmla="*/ 9 w 40"/>
                  <a:gd name="T11" fmla="*/ 0 h 64"/>
                  <a:gd name="T12" fmla="*/ 26 w 40"/>
                  <a:gd name="T13" fmla="*/ 0 h 64"/>
                  <a:gd name="T14" fmla="*/ 26 w 40"/>
                  <a:gd name="T15" fmla="*/ 3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64">
                    <a:moveTo>
                      <a:pt x="26" y="34"/>
                    </a:moveTo>
                    <a:cubicBezTo>
                      <a:pt x="26" y="36"/>
                      <a:pt x="32" y="34"/>
                      <a:pt x="34" y="34"/>
                    </a:cubicBezTo>
                    <a:cubicBezTo>
                      <a:pt x="32" y="45"/>
                      <a:pt x="40" y="56"/>
                      <a:pt x="32" y="64"/>
                    </a:cubicBezTo>
                    <a:cubicBezTo>
                      <a:pt x="23" y="54"/>
                      <a:pt x="20" y="45"/>
                      <a:pt x="20" y="32"/>
                    </a:cubicBezTo>
                    <a:cubicBezTo>
                      <a:pt x="9" y="30"/>
                      <a:pt x="0" y="20"/>
                      <a:pt x="0" y="8"/>
                    </a:cubicBezTo>
                    <a:cubicBezTo>
                      <a:pt x="0" y="2"/>
                      <a:pt x="6" y="0"/>
                      <a:pt x="9" y="0"/>
                    </a:cubicBezTo>
                    <a:cubicBezTo>
                      <a:pt x="22" y="0"/>
                      <a:pt x="16" y="7"/>
                      <a:pt x="26" y="0"/>
                    </a:cubicBezTo>
                    <a:cubicBezTo>
                      <a:pt x="26" y="21"/>
                      <a:pt x="22" y="21"/>
                      <a:pt x="26" y="3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9" name="Freeform 119"/>
              <p:cNvSpPr/>
              <p:nvPr/>
            </p:nvSpPr>
            <p:spPr bwMode="auto">
              <a:xfrm>
                <a:off x="2873660" y="1837695"/>
                <a:ext cx="456071" cy="250990"/>
              </a:xfrm>
              <a:custGeom>
                <a:avLst/>
                <a:gdLst>
                  <a:gd name="T0" fmla="*/ 367 w 398"/>
                  <a:gd name="T1" fmla="*/ 172 h 219"/>
                  <a:gd name="T2" fmla="*/ 357 w 398"/>
                  <a:gd name="T3" fmla="*/ 180 h 219"/>
                  <a:gd name="T4" fmla="*/ 369 w 398"/>
                  <a:gd name="T5" fmla="*/ 187 h 219"/>
                  <a:gd name="T6" fmla="*/ 376 w 398"/>
                  <a:gd name="T7" fmla="*/ 198 h 219"/>
                  <a:gd name="T8" fmla="*/ 333 w 398"/>
                  <a:gd name="T9" fmla="*/ 212 h 219"/>
                  <a:gd name="T10" fmla="*/ 271 w 398"/>
                  <a:gd name="T11" fmla="*/ 188 h 219"/>
                  <a:gd name="T12" fmla="*/ 251 w 398"/>
                  <a:gd name="T13" fmla="*/ 203 h 219"/>
                  <a:gd name="T14" fmla="*/ 197 w 398"/>
                  <a:gd name="T15" fmla="*/ 219 h 219"/>
                  <a:gd name="T16" fmla="*/ 129 w 398"/>
                  <a:gd name="T17" fmla="*/ 219 h 219"/>
                  <a:gd name="T18" fmla="*/ 115 w 398"/>
                  <a:gd name="T19" fmla="*/ 199 h 219"/>
                  <a:gd name="T20" fmla="*/ 73 w 398"/>
                  <a:gd name="T21" fmla="*/ 195 h 219"/>
                  <a:gd name="T22" fmla="*/ 38 w 398"/>
                  <a:gd name="T23" fmla="*/ 167 h 219"/>
                  <a:gd name="T24" fmla="*/ 111 w 398"/>
                  <a:gd name="T25" fmla="*/ 149 h 219"/>
                  <a:gd name="T26" fmla="*/ 136 w 398"/>
                  <a:gd name="T27" fmla="*/ 147 h 219"/>
                  <a:gd name="T28" fmla="*/ 117 w 398"/>
                  <a:gd name="T29" fmla="*/ 139 h 219"/>
                  <a:gd name="T30" fmla="*/ 77 w 398"/>
                  <a:gd name="T31" fmla="*/ 139 h 219"/>
                  <a:gd name="T32" fmla="*/ 19 w 398"/>
                  <a:gd name="T33" fmla="*/ 125 h 219"/>
                  <a:gd name="T34" fmla="*/ 49 w 398"/>
                  <a:gd name="T35" fmla="*/ 108 h 219"/>
                  <a:gd name="T36" fmla="*/ 23 w 398"/>
                  <a:gd name="T37" fmla="*/ 107 h 219"/>
                  <a:gd name="T38" fmla="*/ 0 w 398"/>
                  <a:gd name="T39" fmla="*/ 91 h 219"/>
                  <a:gd name="T40" fmla="*/ 96 w 398"/>
                  <a:gd name="T41" fmla="*/ 24 h 219"/>
                  <a:gd name="T42" fmla="*/ 109 w 398"/>
                  <a:gd name="T43" fmla="*/ 52 h 219"/>
                  <a:gd name="T44" fmla="*/ 132 w 398"/>
                  <a:gd name="T45" fmla="*/ 37 h 219"/>
                  <a:gd name="T46" fmla="*/ 167 w 398"/>
                  <a:gd name="T47" fmla="*/ 61 h 219"/>
                  <a:gd name="T48" fmla="*/ 189 w 398"/>
                  <a:gd name="T49" fmla="*/ 56 h 219"/>
                  <a:gd name="T50" fmla="*/ 186 w 398"/>
                  <a:gd name="T51" fmla="*/ 41 h 219"/>
                  <a:gd name="T52" fmla="*/ 202 w 398"/>
                  <a:gd name="T53" fmla="*/ 41 h 219"/>
                  <a:gd name="T54" fmla="*/ 227 w 398"/>
                  <a:gd name="T55" fmla="*/ 64 h 219"/>
                  <a:gd name="T56" fmla="*/ 240 w 398"/>
                  <a:gd name="T57" fmla="*/ 93 h 219"/>
                  <a:gd name="T58" fmla="*/ 250 w 398"/>
                  <a:gd name="T59" fmla="*/ 87 h 219"/>
                  <a:gd name="T60" fmla="*/ 232 w 398"/>
                  <a:gd name="T61" fmla="*/ 32 h 219"/>
                  <a:gd name="T62" fmla="*/ 246 w 398"/>
                  <a:gd name="T63" fmla="*/ 21 h 219"/>
                  <a:gd name="T64" fmla="*/ 267 w 398"/>
                  <a:gd name="T65" fmla="*/ 21 h 219"/>
                  <a:gd name="T66" fmla="*/ 267 w 398"/>
                  <a:gd name="T67" fmla="*/ 13 h 219"/>
                  <a:gd name="T68" fmla="*/ 289 w 398"/>
                  <a:gd name="T69" fmla="*/ 0 h 219"/>
                  <a:gd name="T70" fmla="*/ 316 w 398"/>
                  <a:gd name="T71" fmla="*/ 17 h 219"/>
                  <a:gd name="T72" fmla="*/ 299 w 398"/>
                  <a:gd name="T73" fmla="*/ 44 h 219"/>
                  <a:gd name="T74" fmla="*/ 320 w 398"/>
                  <a:gd name="T75" fmla="*/ 111 h 219"/>
                  <a:gd name="T76" fmla="*/ 398 w 398"/>
                  <a:gd name="T77" fmla="*/ 166 h 219"/>
                  <a:gd name="T78" fmla="*/ 367 w 398"/>
                  <a:gd name="T79" fmla="*/ 172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8" h="219">
                    <a:moveTo>
                      <a:pt x="367" y="172"/>
                    </a:moveTo>
                    <a:cubicBezTo>
                      <a:pt x="361" y="172"/>
                      <a:pt x="357" y="175"/>
                      <a:pt x="357" y="180"/>
                    </a:cubicBezTo>
                    <a:cubicBezTo>
                      <a:pt x="357" y="187"/>
                      <a:pt x="366" y="187"/>
                      <a:pt x="369" y="187"/>
                    </a:cubicBezTo>
                    <a:cubicBezTo>
                      <a:pt x="370" y="193"/>
                      <a:pt x="373" y="196"/>
                      <a:pt x="376" y="198"/>
                    </a:cubicBezTo>
                    <a:cubicBezTo>
                      <a:pt x="370" y="213"/>
                      <a:pt x="352" y="212"/>
                      <a:pt x="333" y="212"/>
                    </a:cubicBezTo>
                    <a:cubicBezTo>
                      <a:pt x="304" y="212"/>
                      <a:pt x="293" y="188"/>
                      <a:pt x="271" y="188"/>
                    </a:cubicBezTo>
                    <a:cubicBezTo>
                      <a:pt x="257" y="188"/>
                      <a:pt x="263" y="197"/>
                      <a:pt x="251" y="203"/>
                    </a:cubicBezTo>
                    <a:cubicBezTo>
                      <a:pt x="232" y="213"/>
                      <a:pt x="213" y="207"/>
                      <a:pt x="197" y="219"/>
                    </a:cubicBezTo>
                    <a:cubicBezTo>
                      <a:pt x="163" y="219"/>
                      <a:pt x="149" y="219"/>
                      <a:pt x="129" y="219"/>
                    </a:cubicBezTo>
                    <a:cubicBezTo>
                      <a:pt x="116" y="219"/>
                      <a:pt x="124" y="206"/>
                      <a:pt x="115" y="199"/>
                    </a:cubicBezTo>
                    <a:cubicBezTo>
                      <a:pt x="107" y="192"/>
                      <a:pt x="84" y="195"/>
                      <a:pt x="73" y="195"/>
                    </a:cubicBezTo>
                    <a:cubicBezTo>
                      <a:pt x="57" y="195"/>
                      <a:pt x="43" y="176"/>
                      <a:pt x="38" y="167"/>
                    </a:cubicBezTo>
                    <a:cubicBezTo>
                      <a:pt x="56" y="153"/>
                      <a:pt x="79" y="149"/>
                      <a:pt x="111" y="149"/>
                    </a:cubicBezTo>
                    <a:cubicBezTo>
                      <a:pt x="123" y="149"/>
                      <a:pt x="127" y="148"/>
                      <a:pt x="136" y="147"/>
                    </a:cubicBezTo>
                    <a:cubicBezTo>
                      <a:pt x="131" y="144"/>
                      <a:pt x="125" y="139"/>
                      <a:pt x="117" y="139"/>
                    </a:cubicBezTo>
                    <a:cubicBezTo>
                      <a:pt x="103" y="139"/>
                      <a:pt x="85" y="139"/>
                      <a:pt x="77" y="139"/>
                    </a:cubicBezTo>
                    <a:cubicBezTo>
                      <a:pt x="61" y="139"/>
                      <a:pt x="19" y="147"/>
                      <a:pt x="19" y="125"/>
                    </a:cubicBezTo>
                    <a:cubicBezTo>
                      <a:pt x="19" y="107"/>
                      <a:pt x="41" y="114"/>
                      <a:pt x="49" y="108"/>
                    </a:cubicBezTo>
                    <a:cubicBezTo>
                      <a:pt x="37" y="105"/>
                      <a:pt x="33" y="107"/>
                      <a:pt x="23" y="107"/>
                    </a:cubicBezTo>
                    <a:cubicBezTo>
                      <a:pt x="14" y="107"/>
                      <a:pt x="0" y="95"/>
                      <a:pt x="0" y="91"/>
                    </a:cubicBezTo>
                    <a:cubicBezTo>
                      <a:pt x="0" y="52"/>
                      <a:pt x="69" y="24"/>
                      <a:pt x="96" y="24"/>
                    </a:cubicBezTo>
                    <a:cubicBezTo>
                      <a:pt x="107" y="24"/>
                      <a:pt x="106" y="47"/>
                      <a:pt x="109" y="52"/>
                    </a:cubicBezTo>
                    <a:cubicBezTo>
                      <a:pt x="115" y="48"/>
                      <a:pt x="120" y="37"/>
                      <a:pt x="132" y="37"/>
                    </a:cubicBezTo>
                    <a:cubicBezTo>
                      <a:pt x="154" y="37"/>
                      <a:pt x="161" y="47"/>
                      <a:pt x="167" y="61"/>
                    </a:cubicBezTo>
                    <a:cubicBezTo>
                      <a:pt x="175" y="60"/>
                      <a:pt x="181" y="58"/>
                      <a:pt x="189" y="56"/>
                    </a:cubicBezTo>
                    <a:cubicBezTo>
                      <a:pt x="189" y="48"/>
                      <a:pt x="187" y="46"/>
                      <a:pt x="186" y="41"/>
                    </a:cubicBezTo>
                    <a:cubicBezTo>
                      <a:pt x="202" y="41"/>
                      <a:pt x="202" y="41"/>
                      <a:pt x="202" y="41"/>
                    </a:cubicBezTo>
                    <a:cubicBezTo>
                      <a:pt x="213" y="44"/>
                      <a:pt x="223" y="55"/>
                      <a:pt x="227" y="64"/>
                    </a:cubicBezTo>
                    <a:cubicBezTo>
                      <a:pt x="232" y="73"/>
                      <a:pt x="226" y="93"/>
                      <a:pt x="240" y="93"/>
                    </a:cubicBezTo>
                    <a:cubicBezTo>
                      <a:pt x="246" y="93"/>
                      <a:pt x="246" y="90"/>
                      <a:pt x="250" y="87"/>
                    </a:cubicBezTo>
                    <a:cubicBezTo>
                      <a:pt x="244" y="76"/>
                      <a:pt x="232" y="39"/>
                      <a:pt x="232" y="32"/>
                    </a:cubicBezTo>
                    <a:cubicBezTo>
                      <a:pt x="232" y="25"/>
                      <a:pt x="240" y="21"/>
                      <a:pt x="246" y="21"/>
                    </a:cubicBezTo>
                    <a:cubicBezTo>
                      <a:pt x="260" y="21"/>
                      <a:pt x="255" y="28"/>
                      <a:pt x="267" y="21"/>
                    </a:cubicBezTo>
                    <a:cubicBezTo>
                      <a:pt x="267" y="19"/>
                      <a:pt x="267" y="16"/>
                      <a:pt x="267" y="13"/>
                    </a:cubicBezTo>
                    <a:cubicBezTo>
                      <a:pt x="267" y="6"/>
                      <a:pt x="277" y="0"/>
                      <a:pt x="289" y="0"/>
                    </a:cubicBezTo>
                    <a:cubicBezTo>
                      <a:pt x="303" y="0"/>
                      <a:pt x="316" y="6"/>
                      <a:pt x="316" y="17"/>
                    </a:cubicBezTo>
                    <a:cubicBezTo>
                      <a:pt x="316" y="29"/>
                      <a:pt x="299" y="37"/>
                      <a:pt x="299" y="44"/>
                    </a:cubicBezTo>
                    <a:cubicBezTo>
                      <a:pt x="299" y="72"/>
                      <a:pt x="320" y="91"/>
                      <a:pt x="320" y="111"/>
                    </a:cubicBezTo>
                    <a:cubicBezTo>
                      <a:pt x="320" y="137"/>
                      <a:pt x="383" y="154"/>
                      <a:pt x="398" y="166"/>
                    </a:cubicBezTo>
                    <a:cubicBezTo>
                      <a:pt x="384" y="176"/>
                      <a:pt x="381" y="172"/>
                      <a:pt x="367" y="17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0" name="Freeform 120"/>
              <p:cNvSpPr/>
              <p:nvPr/>
            </p:nvSpPr>
            <p:spPr bwMode="auto">
              <a:xfrm>
                <a:off x="2706842" y="1796374"/>
                <a:ext cx="254053" cy="177529"/>
              </a:xfrm>
              <a:custGeom>
                <a:avLst/>
                <a:gdLst>
                  <a:gd name="T0" fmla="*/ 48 w 222"/>
                  <a:gd name="T1" fmla="*/ 147 h 155"/>
                  <a:gd name="T2" fmla="*/ 36 w 222"/>
                  <a:gd name="T3" fmla="*/ 131 h 155"/>
                  <a:gd name="T4" fmla="*/ 0 w 222"/>
                  <a:gd name="T5" fmla="*/ 115 h 155"/>
                  <a:gd name="T6" fmla="*/ 38 w 222"/>
                  <a:gd name="T7" fmla="*/ 38 h 155"/>
                  <a:gd name="T8" fmla="*/ 26 w 222"/>
                  <a:gd name="T9" fmla="*/ 10 h 155"/>
                  <a:gd name="T10" fmla="*/ 72 w 222"/>
                  <a:gd name="T11" fmla="*/ 10 h 155"/>
                  <a:gd name="T12" fmla="*/ 102 w 222"/>
                  <a:gd name="T13" fmla="*/ 4 h 155"/>
                  <a:gd name="T14" fmla="*/ 143 w 222"/>
                  <a:gd name="T15" fmla="*/ 20 h 155"/>
                  <a:gd name="T16" fmla="*/ 169 w 222"/>
                  <a:gd name="T17" fmla="*/ 18 h 155"/>
                  <a:gd name="T18" fmla="*/ 222 w 222"/>
                  <a:gd name="T19" fmla="*/ 52 h 155"/>
                  <a:gd name="T20" fmla="*/ 174 w 222"/>
                  <a:gd name="T21" fmla="*/ 69 h 155"/>
                  <a:gd name="T22" fmla="*/ 117 w 222"/>
                  <a:gd name="T23" fmla="*/ 129 h 155"/>
                  <a:gd name="T24" fmla="*/ 59 w 222"/>
                  <a:gd name="T25" fmla="*/ 155 h 155"/>
                  <a:gd name="T26" fmla="*/ 48 w 222"/>
                  <a:gd name="T27" fmla="*/ 14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2" h="155">
                    <a:moveTo>
                      <a:pt x="48" y="147"/>
                    </a:moveTo>
                    <a:cubicBezTo>
                      <a:pt x="44" y="147"/>
                      <a:pt x="38" y="135"/>
                      <a:pt x="36" y="131"/>
                    </a:cubicBezTo>
                    <a:cubicBezTo>
                      <a:pt x="30" y="123"/>
                      <a:pt x="0" y="125"/>
                      <a:pt x="0" y="115"/>
                    </a:cubicBezTo>
                    <a:cubicBezTo>
                      <a:pt x="0" y="88"/>
                      <a:pt x="38" y="66"/>
                      <a:pt x="38" y="38"/>
                    </a:cubicBezTo>
                    <a:cubicBezTo>
                      <a:pt x="38" y="31"/>
                      <a:pt x="27" y="18"/>
                      <a:pt x="26" y="10"/>
                    </a:cubicBezTo>
                    <a:cubicBezTo>
                      <a:pt x="45" y="2"/>
                      <a:pt x="54" y="10"/>
                      <a:pt x="72" y="10"/>
                    </a:cubicBezTo>
                    <a:cubicBezTo>
                      <a:pt x="81" y="10"/>
                      <a:pt x="88" y="0"/>
                      <a:pt x="102" y="4"/>
                    </a:cubicBezTo>
                    <a:cubicBezTo>
                      <a:pt x="119" y="9"/>
                      <a:pt x="126" y="18"/>
                      <a:pt x="143" y="20"/>
                    </a:cubicBezTo>
                    <a:cubicBezTo>
                      <a:pt x="150" y="27"/>
                      <a:pt x="159" y="18"/>
                      <a:pt x="169" y="18"/>
                    </a:cubicBezTo>
                    <a:cubicBezTo>
                      <a:pt x="185" y="18"/>
                      <a:pt x="222" y="34"/>
                      <a:pt x="222" y="52"/>
                    </a:cubicBezTo>
                    <a:cubicBezTo>
                      <a:pt x="222" y="61"/>
                      <a:pt x="182" y="67"/>
                      <a:pt x="174" y="69"/>
                    </a:cubicBezTo>
                    <a:cubicBezTo>
                      <a:pt x="151" y="77"/>
                      <a:pt x="117" y="111"/>
                      <a:pt x="117" y="129"/>
                    </a:cubicBezTo>
                    <a:cubicBezTo>
                      <a:pt x="117" y="135"/>
                      <a:pt x="65" y="155"/>
                      <a:pt x="59" y="155"/>
                    </a:cubicBezTo>
                    <a:cubicBezTo>
                      <a:pt x="54" y="155"/>
                      <a:pt x="51" y="147"/>
                      <a:pt x="48" y="14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1" name="Freeform 121"/>
              <p:cNvSpPr/>
              <p:nvPr/>
            </p:nvSpPr>
            <p:spPr bwMode="auto">
              <a:xfrm>
                <a:off x="2908860" y="1673940"/>
                <a:ext cx="303027" cy="134677"/>
              </a:xfrm>
              <a:custGeom>
                <a:avLst/>
                <a:gdLst>
                  <a:gd name="T0" fmla="*/ 91 w 265"/>
                  <a:gd name="T1" fmla="*/ 117 h 117"/>
                  <a:gd name="T2" fmla="*/ 70 w 265"/>
                  <a:gd name="T3" fmla="*/ 105 h 117"/>
                  <a:gd name="T4" fmla="*/ 91 w 265"/>
                  <a:gd name="T5" fmla="*/ 95 h 117"/>
                  <a:gd name="T6" fmla="*/ 78 w 265"/>
                  <a:gd name="T7" fmla="*/ 77 h 117"/>
                  <a:gd name="T8" fmla="*/ 70 w 265"/>
                  <a:gd name="T9" fmla="*/ 87 h 117"/>
                  <a:gd name="T10" fmla="*/ 38 w 265"/>
                  <a:gd name="T11" fmla="*/ 93 h 117"/>
                  <a:gd name="T12" fmla="*/ 12 w 265"/>
                  <a:gd name="T13" fmla="*/ 87 h 117"/>
                  <a:gd name="T14" fmla="*/ 0 w 265"/>
                  <a:gd name="T15" fmla="*/ 75 h 117"/>
                  <a:gd name="T16" fmla="*/ 0 w 265"/>
                  <a:gd name="T17" fmla="*/ 63 h 117"/>
                  <a:gd name="T18" fmla="*/ 19 w 265"/>
                  <a:gd name="T19" fmla="*/ 56 h 117"/>
                  <a:gd name="T20" fmla="*/ 53 w 265"/>
                  <a:gd name="T21" fmla="*/ 63 h 117"/>
                  <a:gd name="T22" fmla="*/ 19 w 265"/>
                  <a:gd name="T23" fmla="*/ 53 h 117"/>
                  <a:gd name="T24" fmla="*/ 19 w 265"/>
                  <a:gd name="T25" fmla="*/ 41 h 117"/>
                  <a:gd name="T26" fmla="*/ 32 w 265"/>
                  <a:gd name="T27" fmla="*/ 41 h 117"/>
                  <a:gd name="T28" fmla="*/ 66 w 265"/>
                  <a:gd name="T29" fmla="*/ 47 h 117"/>
                  <a:gd name="T30" fmla="*/ 28 w 265"/>
                  <a:gd name="T31" fmla="*/ 38 h 117"/>
                  <a:gd name="T32" fmla="*/ 43 w 265"/>
                  <a:gd name="T33" fmla="*/ 29 h 117"/>
                  <a:gd name="T34" fmla="*/ 62 w 265"/>
                  <a:gd name="T35" fmla="*/ 32 h 117"/>
                  <a:gd name="T36" fmla="*/ 40 w 265"/>
                  <a:gd name="T37" fmla="*/ 21 h 117"/>
                  <a:gd name="T38" fmla="*/ 65 w 265"/>
                  <a:gd name="T39" fmla="*/ 21 h 117"/>
                  <a:gd name="T40" fmla="*/ 77 w 265"/>
                  <a:gd name="T41" fmla="*/ 33 h 117"/>
                  <a:gd name="T42" fmla="*/ 95 w 265"/>
                  <a:gd name="T43" fmla="*/ 33 h 117"/>
                  <a:gd name="T44" fmla="*/ 167 w 265"/>
                  <a:gd name="T45" fmla="*/ 63 h 117"/>
                  <a:gd name="T46" fmla="*/ 184 w 265"/>
                  <a:gd name="T47" fmla="*/ 53 h 117"/>
                  <a:gd name="T48" fmla="*/ 168 w 265"/>
                  <a:gd name="T49" fmla="*/ 51 h 117"/>
                  <a:gd name="T50" fmla="*/ 176 w 265"/>
                  <a:gd name="T51" fmla="*/ 48 h 117"/>
                  <a:gd name="T52" fmla="*/ 176 w 265"/>
                  <a:gd name="T53" fmla="*/ 37 h 117"/>
                  <a:gd name="T54" fmla="*/ 157 w 265"/>
                  <a:gd name="T55" fmla="*/ 25 h 117"/>
                  <a:gd name="T56" fmla="*/ 184 w 265"/>
                  <a:gd name="T57" fmla="*/ 0 h 117"/>
                  <a:gd name="T58" fmla="*/ 199 w 265"/>
                  <a:gd name="T59" fmla="*/ 5 h 117"/>
                  <a:gd name="T60" fmla="*/ 199 w 265"/>
                  <a:gd name="T61" fmla="*/ 16 h 117"/>
                  <a:gd name="T62" fmla="*/ 227 w 265"/>
                  <a:gd name="T63" fmla="*/ 45 h 117"/>
                  <a:gd name="T64" fmla="*/ 248 w 265"/>
                  <a:gd name="T65" fmla="*/ 36 h 117"/>
                  <a:gd name="T66" fmla="*/ 265 w 265"/>
                  <a:gd name="T67" fmla="*/ 56 h 117"/>
                  <a:gd name="T68" fmla="*/ 240 w 265"/>
                  <a:gd name="T69" fmla="*/ 93 h 117"/>
                  <a:gd name="T70" fmla="*/ 191 w 265"/>
                  <a:gd name="T71" fmla="*/ 91 h 117"/>
                  <a:gd name="T72" fmla="*/ 140 w 265"/>
                  <a:gd name="T73" fmla="*/ 105 h 117"/>
                  <a:gd name="T74" fmla="*/ 91 w 265"/>
                  <a:gd name="T75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5" h="117">
                    <a:moveTo>
                      <a:pt x="91" y="117"/>
                    </a:moveTo>
                    <a:cubicBezTo>
                      <a:pt x="82" y="117"/>
                      <a:pt x="70" y="110"/>
                      <a:pt x="70" y="105"/>
                    </a:cubicBezTo>
                    <a:cubicBezTo>
                      <a:pt x="70" y="93"/>
                      <a:pt x="81" y="95"/>
                      <a:pt x="91" y="95"/>
                    </a:cubicBezTo>
                    <a:cubicBezTo>
                      <a:pt x="87" y="89"/>
                      <a:pt x="80" y="85"/>
                      <a:pt x="78" y="77"/>
                    </a:cubicBezTo>
                    <a:cubicBezTo>
                      <a:pt x="74" y="78"/>
                      <a:pt x="70" y="83"/>
                      <a:pt x="70" y="87"/>
                    </a:cubicBezTo>
                    <a:cubicBezTo>
                      <a:pt x="57" y="89"/>
                      <a:pt x="47" y="93"/>
                      <a:pt x="38" y="93"/>
                    </a:cubicBezTo>
                    <a:cubicBezTo>
                      <a:pt x="28" y="93"/>
                      <a:pt x="17" y="87"/>
                      <a:pt x="12" y="87"/>
                    </a:cubicBezTo>
                    <a:cubicBezTo>
                      <a:pt x="6" y="87"/>
                      <a:pt x="0" y="82"/>
                      <a:pt x="0" y="75"/>
                    </a:cubicBezTo>
                    <a:cubicBezTo>
                      <a:pt x="0" y="67"/>
                      <a:pt x="3" y="69"/>
                      <a:pt x="0" y="63"/>
                    </a:cubicBezTo>
                    <a:cubicBezTo>
                      <a:pt x="8" y="62"/>
                      <a:pt x="12" y="56"/>
                      <a:pt x="19" y="56"/>
                    </a:cubicBezTo>
                    <a:cubicBezTo>
                      <a:pt x="34" y="56"/>
                      <a:pt x="42" y="63"/>
                      <a:pt x="53" y="63"/>
                    </a:cubicBezTo>
                    <a:cubicBezTo>
                      <a:pt x="40" y="62"/>
                      <a:pt x="29" y="57"/>
                      <a:pt x="19" y="53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5" y="40"/>
                      <a:pt x="32" y="41"/>
                      <a:pt x="32" y="41"/>
                    </a:cubicBezTo>
                    <a:cubicBezTo>
                      <a:pt x="35" y="41"/>
                      <a:pt x="59" y="46"/>
                      <a:pt x="66" y="47"/>
                    </a:cubicBezTo>
                    <a:cubicBezTo>
                      <a:pt x="52" y="44"/>
                      <a:pt x="39" y="45"/>
                      <a:pt x="28" y="38"/>
                    </a:cubicBezTo>
                    <a:cubicBezTo>
                      <a:pt x="31" y="33"/>
                      <a:pt x="37" y="29"/>
                      <a:pt x="43" y="29"/>
                    </a:cubicBezTo>
                    <a:cubicBezTo>
                      <a:pt x="53" y="29"/>
                      <a:pt x="56" y="32"/>
                      <a:pt x="62" y="32"/>
                    </a:cubicBezTo>
                    <a:cubicBezTo>
                      <a:pt x="53" y="32"/>
                      <a:pt x="40" y="31"/>
                      <a:pt x="40" y="21"/>
                    </a:cubicBezTo>
                    <a:cubicBezTo>
                      <a:pt x="53" y="19"/>
                      <a:pt x="58" y="21"/>
                      <a:pt x="65" y="21"/>
                    </a:cubicBezTo>
                    <a:cubicBezTo>
                      <a:pt x="68" y="21"/>
                      <a:pt x="77" y="24"/>
                      <a:pt x="77" y="33"/>
                    </a:cubicBezTo>
                    <a:cubicBezTo>
                      <a:pt x="87" y="33"/>
                      <a:pt x="93" y="33"/>
                      <a:pt x="95" y="33"/>
                    </a:cubicBezTo>
                    <a:cubicBezTo>
                      <a:pt x="118" y="33"/>
                      <a:pt x="134" y="63"/>
                      <a:pt x="167" y="63"/>
                    </a:cubicBezTo>
                    <a:cubicBezTo>
                      <a:pt x="177" y="63"/>
                      <a:pt x="181" y="60"/>
                      <a:pt x="184" y="53"/>
                    </a:cubicBezTo>
                    <a:cubicBezTo>
                      <a:pt x="175" y="53"/>
                      <a:pt x="171" y="52"/>
                      <a:pt x="168" y="51"/>
                    </a:cubicBezTo>
                    <a:cubicBezTo>
                      <a:pt x="169" y="49"/>
                      <a:pt x="174" y="48"/>
                      <a:pt x="176" y="48"/>
                    </a:cubicBezTo>
                    <a:cubicBezTo>
                      <a:pt x="176" y="37"/>
                      <a:pt x="176" y="37"/>
                      <a:pt x="176" y="37"/>
                    </a:cubicBezTo>
                    <a:cubicBezTo>
                      <a:pt x="171" y="36"/>
                      <a:pt x="157" y="32"/>
                      <a:pt x="157" y="25"/>
                    </a:cubicBezTo>
                    <a:cubicBezTo>
                      <a:pt x="157" y="13"/>
                      <a:pt x="177" y="6"/>
                      <a:pt x="184" y="0"/>
                    </a:cubicBezTo>
                    <a:cubicBezTo>
                      <a:pt x="189" y="3"/>
                      <a:pt x="193" y="5"/>
                      <a:pt x="199" y="5"/>
                    </a:cubicBezTo>
                    <a:cubicBezTo>
                      <a:pt x="198" y="12"/>
                      <a:pt x="199" y="14"/>
                      <a:pt x="199" y="16"/>
                    </a:cubicBezTo>
                    <a:cubicBezTo>
                      <a:pt x="199" y="28"/>
                      <a:pt x="213" y="45"/>
                      <a:pt x="227" y="45"/>
                    </a:cubicBezTo>
                    <a:cubicBezTo>
                      <a:pt x="234" y="45"/>
                      <a:pt x="238" y="36"/>
                      <a:pt x="248" y="36"/>
                    </a:cubicBezTo>
                    <a:cubicBezTo>
                      <a:pt x="257" y="36"/>
                      <a:pt x="265" y="46"/>
                      <a:pt x="265" y="56"/>
                    </a:cubicBezTo>
                    <a:cubicBezTo>
                      <a:pt x="265" y="67"/>
                      <a:pt x="247" y="90"/>
                      <a:pt x="240" y="93"/>
                    </a:cubicBezTo>
                    <a:cubicBezTo>
                      <a:pt x="236" y="94"/>
                      <a:pt x="191" y="89"/>
                      <a:pt x="191" y="91"/>
                    </a:cubicBezTo>
                    <a:cubicBezTo>
                      <a:pt x="191" y="93"/>
                      <a:pt x="143" y="104"/>
                      <a:pt x="140" y="105"/>
                    </a:cubicBezTo>
                    <a:cubicBezTo>
                      <a:pt x="125" y="111"/>
                      <a:pt x="110" y="117"/>
                      <a:pt x="91" y="1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2" name="Freeform 122"/>
              <p:cNvSpPr/>
              <p:nvPr/>
            </p:nvSpPr>
            <p:spPr bwMode="auto">
              <a:xfrm>
                <a:off x="2864477" y="1719852"/>
                <a:ext cx="41322" cy="33669"/>
              </a:xfrm>
              <a:custGeom>
                <a:avLst/>
                <a:gdLst>
                  <a:gd name="T0" fmla="*/ 13 w 36"/>
                  <a:gd name="T1" fmla="*/ 29 h 29"/>
                  <a:gd name="T2" fmla="*/ 0 w 36"/>
                  <a:gd name="T3" fmla="*/ 19 h 29"/>
                  <a:gd name="T4" fmla="*/ 36 w 36"/>
                  <a:gd name="T5" fmla="*/ 1 h 29"/>
                  <a:gd name="T6" fmla="*/ 13 w 36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9">
                    <a:moveTo>
                      <a:pt x="13" y="29"/>
                    </a:moveTo>
                    <a:cubicBezTo>
                      <a:pt x="7" y="29"/>
                      <a:pt x="0" y="25"/>
                      <a:pt x="0" y="19"/>
                    </a:cubicBezTo>
                    <a:cubicBezTo>
                      <a:pt x="0" y="7"/>
                      <a:pt x="28" y="0"/>
                      <a:pt x="36" y="1"/>
                    </a:cubicBezTo>
                    <a:cubicBezTo>
                      <a:pt x="34" y="12"/>
                      <a:pt x="23" y="29"/>
                      <a:pt x="13" y="2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3" name="Freeform 123"/>
              <p:cNvSpPr/>
              <p:nvPr/>
            </p:nvSpPr>
            <p:spPr bwMode="auto">
              <a:xfrm>
                <a:off x="2976199" y="1675470"/>
                <a:ext cx="29078" cy="12243"/>
              </a:xfrm>
              <a:custGeom>
                <a:avLst/>
                <a:gdLst>
                  <a:gd name="T0" fmla="*/ 9 w 26"/>
                  <a:gd name="T1" fmla="*/ 11 h 11"/>
                  <a:gd name="T2" fmla="*/ 0 w 26"/>
                  <a:gd name="T3" fmla="*/ 0 h 11"/>
                  <a:gd name="T4" fmla="*/ 26 w 26"/>
                  <a:gd name="T5" fmla="*/ 0 h 11"/>
                  <a:gd name="T6" fmla="*/ 26 w 26"/>
                  <a:gd name="T7" fmla="*/ 11 h 11"/>
                  <a:gd name="T8" fmla="*/ 9 w 2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1">
                    <a:moveTo>
                      <a:pt x="9" y="11"/>
                    </a:moveTo>
                    <a:cubicBezTo>
                      <a:pt x="6" y="11"/>
                      <a:pt x="0" y="8"/>
                      <a:pt x="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3" y="11"/>
                      <a:pt x="9" y="11"/>
                      <a:pt x="9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4" name="Freeform 124"/>
              <p:cNvSpPr/>
              <p:nvPr/>
            </p:nvSpPr>
            <p:spPr bwMode="auto">
              <a:xfrm>
                <a:off x="2778773" y="1634148"/>
                <a:ext cx="172940" cy="101008"/>
              </a:xfrm>
              <a:custGeom>
                <a:avLst/>
                <a:gdLst>
                  <a:gd name="T0" fmla="*/ 151 w 151"/>
                  <a:gd name="T1" fmla="*/ 14 h 88"/>
                  <a:gd name="T2" fmla="*/ 141 w 151"/>
                  <a:gd name="T3" fmla="*/ 27 h 88"/>
                  <a:gd name="T4" fmla="*/ 147 w 151"/>
                  <a:gd name="T5" fmla="*/ 43 h 88"/>
                  <a:gd name="T6" fmla="*/ 115 w 151"/>
                  <a:gd name="T7" fmla="*/ 68 h 88"/>
                  <a:gd name="T8" fmla="*/ 96 w 151"/>
                  <a:gd name="T9" fmla="*/ 46 h 88"/>
                  <a:gd name="T10" fmla="*/ 70 w 151"/>
                  <a:gd name="T11" fmla="*/ 71 h 88"/>
                  <a:gd name="T12" fmla="*/ 54 w 151"/>
                  <a:gd name="T13" fmla="*/ 88 h 88"/>
                  <a:gd name="T14" fmla="*/ 41 w 151"/>
                  <a:gd name="T15" fmla="*/ 76 h 88"/>
                  <a:gd name="T16" fmla="*/ 20 w 151"/>
                  <a:gd name="T17" fmla="*/ 76 h 88"/>
                  <a:gd name="T18" fmla="*/ 7 w 151"/>
                  <a:gd name="T19" fmla="*/ 83 h 88"/>
                  <a:gd name="T20" fmla="*/ 0 w 151"/>
                  <a:gd name="T21" fmla="*/ 71 h 88"/>
                  <a:gd name="T22" fmla="*/ 16 w 151"/>
                  <a:gd name="T23" fmla="*/ 56 h 88"/>
                  <a:gd name="T24" fmla="*/ 53 w 151"/>
                  <a:gd name="T25" fmla="*/ 40 h 88"/>
                  <a:gd name="T26" fmla="*/ 92 w 151"/>
                  <a:gd name="T27" fmla="*/ 11 h 88"/>
                  <a:gd name="T28" fmla="*/ 106 w 151"/>
                  <a:gd name="T29" fmla="*/ 13 h 88"/>
                  <a:gd name="T30" fmla="*/ 151 w 151"/>
                  <a:gd name="T31" fmla="*/ 1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88">
                    <a:moveTo>
                      <a:pt x="151" y="14"/>
                    </a:moveTo>
                    <a:cubicBezTo>
                      <a:pt x="151" y="20"/>
                      <a:pt x="147" y="25"/>
                      <a:pt x="141" y="27"/>
                    </a:cubicBezTo>
                    <a:cubicBezTo>
                      <a:pt x="142" y="35"/>
                      <a:pt x="147" y="36"/>
                      <a:pt x="147" y="43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02" y="68"/>
                      <a:pt x="103" y="50"/>
                      <a:pt x="96" y="46"/>
                    </a:cubicBezTo>
                    <a:cubicBezTo>
                      <a:pt x="94" y="60"/>
                      <a:pt x="83" y="72"/>
                      <a:pt x="70" y="71"/>
                    </a:cubicBezTo>
                    <a:cubicBezTo>
                      <a:pt x="69" y="79"/>
                      <a:pt x="63" y="88"/>
                      <a:pt x="54" y="88"/>
                    </a:cubicBezTo>
                    <a:cubicBezTo>
                      <a:pt x="48" y="88"/>
                      <a:pt x="43" y="79"/>
                      <a:pt x="41" y="76"/>
                    </a:cubicBezTo>
                    <a:cubicBezTo>
                      <a:pt x="32" y="81"/>
                      <a:pt x="28" y="76"/>
                      <a:pt x="20" y="76"/>
                    </a:cubicBezTo>
                    <a:cubicBezTo>
                      <a:pt x="16" y="76"/>
                      <a:pt x="13" y="82"/>
                      <a:pt x="7" y="83"/>
                    </a:cubicBezTo>
                    <a:cubicBezTo>
                      <a:pt x="6" y="77"/>
                      <a:pt x="0" y="73"/>
                      <a:pt x="0" y="71"/>
                    </a:cubicBezTo>
                    <a:cubicBezTo>
                      <a:pt x="0" y="69"/>
                      <a:pt x="13" y="58"/>
                      <a:pt x="16" y="56"/>
                    </a:cubicBezTo>
                    <a:cubicBezTo>
                      <a:pt x="28" y="50"/>
                      <a:pt x="40" y="48"/>
                      <a:pt x="53" y="40"/>
                    </a:cubicBezTo>
                    <a:cubicBezTo>
                      <a:pt x="67" y="32"/>
                      <a:pt x="71" y="11"/>
                      <a:pt x="92" y="11"/>
                    </a:cubicBezTo>
                    <a:cubicBezTo>
                      <a:pt x="98" y="11"/>
                      <a:pt x="99" y="12"/>
                      <a:pt x="106" y="13"/>
                    </a:cubicBezTo>
                    <a:cubicBezTo>
                      <a:pt x="106" y="13"/>
                      <a:pt x="151" y="0"/>
                      <a:pt x="15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5" name="Freeform 125"/>
              <p:cNvSpPr/>
              <p:nvPr/>
            </p:nvSpPr>
            <p:spPr bwMode="auto">
              <a:xfrm>
                <a:off x="3009869" y="1569871"/>
                <a:ext cx="99479" cy="32139"/>
              </a:xfrm>
              <a:custGeom>
                <a:avLst/>
                <a:gdLst>
                  <a:gd name="T0" fmla="*/ 34 w 87"/>
                  <a:gd name="T1" fmla="*/ 28 h 28"/>
                  <a:gd name="T2" fmla="*/ 15 w 87"/>
                  <a:gd name="T3" fmla="*/ 22 h 28"/>
                  <a:gd name="T4" fmla="*/ 0 w 87"/>
                  <a:gd name="T5" fmla="*/ 28 h 28"/>
                  <a:gd name="T6" fmla="*/ 55 w 87"/>
                  <a:gd name="T7" fmla="*/ 0 h 28"/>
                  <a:gd name="T8" fmla="*/ 87 w 87"/>
                  <a:gd name="T9" fmla="*/ 20 h 28"/>
                  <a:gd name="T10" fmla="*/ 67 w 87"/>
                  <a:gd name="T11" fmla="*/ 28 h 28"/>
                  <a:gd name="T12" fmla="*/ 34 w 87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8">
                    <a:moveTo>
                      <a:pt x="34" y="28"/>
                    </a:moveTo>
                    <a:cubicBezTo>
                      <a:pt x="25" y="28"/>
                      <a:pt x="23" y="22"/>
                      <a:pt x="15" y="22"/>
                    </a:cubicBezTo>
                    <a:cubicBezTo>
                      <a:pt x="9" y="22"/>
                      <a:pt x="6" y="27"/>
                      <a:pt x="0" y="28"/>
                    </a:cubicBezTo>
                    <a:cubicBezTo>
                      <a:pt x="0" y="18"/>
                      <a:pt x="45" y="0"/>
                      <a:pt x="55" y="0"/>
                    </a:cubicBezTo>
                    <a:cubicBezTo>
                      <a:pt x="71" y="0"/>
                      <a:pt x="84" y="10"/>
                      <a:pt x="87" y="20"/>
                    </a:cubicBezTo>
                    <a:cubicBezTo>
                      <a:pt x="81" y="23"/>
                      <a:pt x="76" y="28"/>
                      <a:pt x="67" y="28"/>
                    </a:cubicBezTo>
                    <a:cubicBezTo>
                      <a:pt x="46" y="28"/>
                      <a:pt x="51" y="28"/>
                      <a:pt x="34" y="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6" name="Freeform 126"/>
              <p:cNvSpPr/>
              <p:nvPr/>
            </p:nvSpPr>
            <p:spPr bwMode="auto">
              <a:xfrm>
                <a:off x="3012930" y="1606601"/>
                <a:ext cx="87235" cy="47443"/>
              </a:xfrm>
              <a:custGeom>
                <a:avLst/>
                <a:gdLst>
                  <a:gd name="T0" fmla="*/ 65 w 76"/>
                  <a:gd name="T1" fmla="*/ 18 h 42"/>
                  <a:gd name="T2" fmla="*/ 24 w 76"/>
                  <a:gd name="T3" fmla="*/ 42 h 42"/>
                  <a:gd name="T4" fmla="*/ 0 w 76"/>
                  <a:gd name="T5" fmla="*/ 20 h 42"/>
                  <a:gd name="T6" fmla="*/ 62 w 76"/>
                  <a:gd name="T7" fmla="*/ 0 h 42"/>
                  <a:gd name="T8" fmla="*/ 76 w 76"/>
                  <a:gd name="T9" fmla="*/ 8 h 42"/>
                  <a:gd name="T10" fmla="*/ 43 w 76"/>
                  <a:gd name="T11" fmla="*/ 18 h 42"/>
                  <a:gd name="T12" fmla="*/ 65 w 76"/>
                  <a:gd name="T13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42">
                    <a:moveTo>
                      <a:pt x="65" y="18"/>
                    </a:moveTo>
                    <a:cubicBezTo>
                      <a:pt x="66" y="34"/>
                      <a:pt x="41" y="42"/>
                      <a:pt x="24" y="42"/>
                    </a:cubicBezTo>
                    <a:cubicBezTo>
                      <a:pt x="13" y="42"/>
                      <a:pt x="0" y="27"/>
                      <a:pt x="0" y="20"/>
                    </a:cubicBezTo>
                    <a:cubicBezTo>
                      <a:pt x="0" y="2"/>
                      <a:pt x="46" y="0"/>
                      <a:pt x="62" y="0"/>
                    </a:cubicBezTo>
                    <a:cubicBezTo>
                      <a:pt x="71" y="0"/>
                      <a:pt x="74" y="5"/>
                      <a:pt x="76" y="8"/>
                    </a:cubicBezTo>
                    <a:cubicBezTo>
                      <a:pt x="68" y="15"/>
                      <a:pt x="55" y="18"/>
                      <a:pt x="43" y="18"/>
                    </a:cubicBezTo>
                    <a:lnTo>
                      <a:pt x="65" y="1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7" name="Freeform 127"/>
              <p:cNvSpPr/>
              <p:nvPr/>
            </p:nvSpPr>
            <p:spPr bwMode="auto">
              <a:xfrm>
                <a:off x="2971608" y="1598949"/>
                <a:ext cx="29078" cy="36730"/>
              </a:xfrm>
              <a:custGeom>
                <a:avLst/>
                <a:gdLst>
                  <a:gd name="T0" fmla="*/ 26 w 26"/>
                  <a:gd name="T1" fmla="*/ 22 h 32"/>
                  <a:gd name="T2" fmla="*/ 15 w 26"/>
                  <a:gd name="T3" fmla="*/ 32 h 32"/>
                  <a:gd name="T4" fmla="*/ 0 w 26"/>
                  <a:gd name="T5" fmla="*/ 20 h 32"/>
                  <a:gd name="T6" fmla="*/ 26 w 26"/>
                  <a:gd name="T7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2">
                    <a:moveTo>
                      <a:pt x="26" y="22"/>
                    </a:moveTo>
                    <a:cubicBezTo>
                      <a:pt x="22" y="27"/>
                      <a:pt x="20" y="32"/>
                      <a:pt x="15" y="32"/>
                    </a:cubicBezTo>
                    <a:cubicBezTo>
                      <a:pt x="8" y="32"/>
                      <a:pt x="0" y="24"/>
                      <a:pt x="0" y="20"/>
                    </a:cubicBezTo>
                    <a:cubicBezTo>
                      <a:pt x="0" y="0"/>
                      <a:pt x="21" y="20"/>
                      <a:pt x="26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8" name="Freeform 128"/>
              <p:cNvSpPr/>
              <p:nvPr/>
            </p:nvSpPr>
            <p:spPr bwMode="auto">
              <a:xfrm>
                <a:off x="3291470" y="1836165"/>
                <a:ext cx="146922" cy="127025"/>
              </a:xfrm>
              <a:custGeom>
                <a:avLst/>
                <a:gdLst>
                  <a:gd name="T0" fmla="*/ 114 w 129"/>
                  <a:gd name="T1" fmla="*/ 42 h 111"/>
                  <a:gd name="T2" fmla="*/ 111 w 129"/>
                  <a:gd name="T3" fmla="*/ 54 h 111"/>
                  <a:gd name="T4" fmla="*/ 129 w 129"/>
                  <a:gd name="T5" fmla="*/ 58 h 111"/>
                  <a:gd name="T6" fmla="*/ 98 w 129"/>
                  <a:gd name="T7" fmla="*/ 99 h 111"/>
                  <a:gd name="T8" fmla="*/ 83 w 129"/>
                  <a:gd name="T9" fmla="*/ 111 h 111"/>
                  <a:gd name="T10" fmla="*/ 67 w 129"/>
                  <a:gd name="T11" fmla="*/ 97 h 111"/>
                  <a:gd name="T12" fmla="*/ 0 w 129"/>
                  <a:gd name="T13" fmla="*/ 55 h 111"/>
                  <a:gd name="T14" fmla="*/ 0 w 129"/>
                  <a:gd name="T15" fmla="*/ 42 h 111"/>
                  <a:gd name="T16" fmla="*/ 34 w 129"/>
                  <a:gd name="T17" fmla="*/ 51 h 111"/>
                  <a:gd name="T18" fmla="*/ 45 w 129"/>
                  <a:gd name="T19" fmla="*/ 51 h 111"/>
                  <a:gd name="T20" fmla="*/ 45 w 129"/>
                  <a:gd name="T21" fmla="*/ 30 h 111"/>
                  <a:gd name="T22" fmla="*/ 21 w 129"/>
                  <a:gd name="T23" fmla="*/ 19 h 111"/>
                  <a:gd name="T24" fmla="*/ 27 w 129"/>
                  <a:gd name="T25" fmla="*/ 13 h 111"/>
                  <a:gd name="T26" fmla="*/ 72 w 129"/>
                  <a:gd name="T27" fmla="*/ 4 h 111"/>
                  <a:gd name="T28" fmla="*/ 102 w 129"/>
                  <a:gd name="T29" fmla="*/ 4 h 111"/>
                  <a:gd name="T30" fmla="*/ 110 w 129"/>
                  <a:gd name="T31" fmla="*/ 11 h 111"/>
                  <a:gd name="T32" fmla="*/ 86 w 129"/>
                  <a:gd name="T33" fmla="*/ 41 h 111"/>
                  <a:gd name="T34" fmla="*/ 114 w 129"/>
                  <a:gd name="T35" fmla="*/ 4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9" h="111">
                    <a:moveTo>
                      <a:pt x="114" y="42"/>
                    </a:moveTo>
                    <a:cubicBezTo>
                      <a:pt x="114" y="53"/>
                      <a:pt x="111" y="46"/>
                      <a:pt x="111" y="54"/>
                    </a:cubicBezTo>
                    <a:cubicBezTo>
                      <a:pt x="114" y="54"/>
                      <a:pt x="124" y="56"/>
                      <a:pt x="129" y="58"/>
                    </a:cubicBezTo>
                    <a:cubicBezTo>
                      <a:pt x="125" y="101"/>
                      <a:pt x="123" y="89"/>
                      <a:pt x="98" y="99"/>
                    </a:cubicBezTo>
                    <a:cubicBezTo>
                      <a:pt x="92" y="101"/>
                      <a:pt x="90" y="111"/>
                      <a:pt x="83" y="111"/>
                    </a:cubicBezTo>
                    <a:cubicBezTo>
                      <a:pt x="73" y="111"/>
                      <a:pt x="71" y="102"/>
                      <a:pt x="67" y="97"/>
                    </a:cubicBezTo>
                    <a:cubicBezTo>
                      <a:pt x="45" y="75"/>
                      <a:pt x="22" y="78"/>
                      <a:pt x="0" y="55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10" y="42"/>
                      <a:pt x="21" y="51"/>
                      <a:pt x="34" y="51"/>
                    </a:cubicBezTo>
                    <a:cubicBezTo>
                      <a:pt x="42" y="51"/>
                      <a:pt x="39" y="51"/>
                      <a:pt x="45" y="51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36" y="28"/>
                      <a:pt x="21" y="30"/>
                      <a:pt x="21" y="19"/>
                    </a:cubicBezTo>
                    <a:cubicBezTo>
                      <a:pt x="21" y="17"/>
                      <a:pt x="26" y="15"/>
                      <a:pt x="27" y="13"/>
                    </a:cubicBezTo>
                    <a:cubicBezTo>
                      <a:pt x="39" y="0"/>
                      <a:pt x="55" y="4"/>
                      <a:pt x="72" y="4"/>
                    </a:cubicBezTo>
                    <a:cubicBezTo>
                      <a:pt x="86" y="4"/>
                      <a:pt x="102" y="4"/>
                      <a:pt x="102" y="4"/>
                    </a:cubicBezTo>
                    <a:cubicBezTo>
                      <a:pt x="105" y="4"/>
                      <a:pt x="110" y="8"/>
                      <a:pt x="110" y="11"/>
                    </a:cubicBezTo>
                    <a:cubicBezTo>
                      <a:pt x="110" y="27"/>
                      <a:pt x="91" y="34"/>
                      <a:pt x="86" y="41"/>
                    </a:cubicBezTo>
                    <a:cubicBezTo>
                      <a:pt x="92" y="40"/>
                      <a:pt x="114" y="33"/>
                      <a:pt x="114" y="4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9" name="Freeform 129"/>
              <p:cNvSpPr/>
              <p:nvPr/>
            </p:nvSpPr>
            <p:spPr bwMode="auto">
              <a:xfrm>
                <a:off x="3237905" y="1686183"/>
                <a:ext cx="165287" cy="91825"/>
              </a:xfrm>
              <a:custGeom>
                <a:avLst/>
                <a:gdLst>
                  <a:gd name="T0" fmla="*/ 8 w 144"/>
                  <a:gd name="T1" fmla="*/ 19 h 80"/>
                  <a:gd name="T2" fmla="*/ 0 w 144"/>
                  <a:gd name="T3" fmla="*/ 3 h 80"/>
                  <a:gd name="T4" fmla="*/ 9 w 144"/>
                  <a:gd name="T5" fmla="*/ 3 h 80"/>
                  <a:gd name="T6" fmla="*/ 66 w 144"/>
                  <a:gd name="T7" fmla="*/ 37 h 80"/>
                  <a:gd name="T8" fmla="*/ 51 w 144"/>
                  <a:gd name="T9" fmla="*/ 23 h 80"/>
                  <a:gd name="T10" fmla="*/ 51 w 144"/>
                  <a:gd name="T11" fmla="*/ 14 h 80"/>
                  <a:gd name="T12" fmla="*/ 92 w 144"/>
                  <a:gd name="T13" fmla="*/ 31 h 80"/>
                  <a:gd name="T14" fmla="*/ 92 w 144"/>
                  <a:gd name="T15" fmla="*/ 14 h 80"/>
                  <a:gd name="T16" fmla="*/ 66 w 144"/>
                  <a:gd name="T17" fmla="*/ 3 h 80"/>
                  <a:gd name="T18" fmla="*/ 80 w 144"/>
                  <a:gd name="T19" fmla="*/ 2 h 80"/>
                  <a:gd name="T20" fmla="*/ 114 w 144"/>
                  <a:gd name="T21" fmla="*/ 10 h 80"/>
                  <a:gd name="T22" fmla="*/ 129 w 144"/>
                  <a:gd name="T23" fmla="*/ 3 h 80"/>
                  <a:gd name="T24" fmla="*/ 144 w 144"/>
                  <a:gd name="T25" fmla="*/ 23 h 80"/>
                  <a:gd name="T26" fmla="*/ 138 w 144"/>
                  <a:gd name="T27" fmla="*/ 73 h 80"/>
                  <a:gd name="T28" fmla="*/ 108 w 144"/>
                  <a:gd name="T29" fmla="*/ 77 h 80"/>
                  <a:gd name="T30" fmla="*/ 83 w 144"/>
                  <a:gd name="T31" fmla="*/ 73 h 80"/>
                  <a:gd name="T32" fmla="*/ 89 w 144"/>
                  <a:gd name="T33" fmla="*/ 65 h 80"/>
                  <a:gd name="T34" fmla="*/ 89 w 144"/>
                  <a:gd name="T35" fmla="*/ 57 h 80"/>
                  <a:gd name="T36" fmla="*/ 108 w 144"/>
                  <a:gd name="T37" fmla="*/ 46 h 80"/>
                  <a:gd name="T38" fmla="*/ 98 w 144"/>
                  <a:gd name="T39" fmla="*/ 43 h 80"/>
                  <a:gd name="T40" fmla="*/ 43 w 144"/>
                  <a:gd name="T41" fmla="*/ 51 h 80"/>
                  <a:gd name="T42" fmla="*/ 34 w 144"/>
                  <a:gd name="T43" fmla="*/ 41 h 80"/>
                  <a:gd name="T44" fmla="*/ 23 w 144"/>
                  <a:gd name="T45" fmla="*/ 41 h 80"/>
                  <a:gd name="T46" fmla="*/ 20 w 144"/>
                  <a:gd name="T47" fmla="*/ 34 h 80"/>
                  <a:gd name="T48" fmla="*/ 2 w 144"/>
                  <a:gd name="T49" fmla="*/ 26 h 80"/>
                  <a:gd name="T50" fmla="*/ 2 w 144"/>
                  <a:gd name="T51" fmla="*/ 11 h 80"/>
                  <a:gd name="T52" fmla="*/ 8 w 144"/>
                  <a:gd name="T53" fmla="*/ 1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4" h="80">
                    <a:moveTo>
                      <a:pt x="8" y="19"/>
                    </a:moveTo>
                    <a:cubicBezTo>
                      <a:pt x="5" y="15"/>
                      <a:pt x="0" y="11"/>
                      <a:pt x="0" y="3"/>
                    </a:cubicBezTo>
                    <a:cubicBezTo>
                      <a:pt x="3" y="3"/>
                      <a:pt x="6" y="3"/>
                      <a:pt x="9" y="3"/>
                    </a:cubicBezTo>
                    <a:cubicBezTo>
                      <a:pt x="31" y="3"/>
                      <a:pt x="42" y="44"/>
                      <a:pt x="66" y="37"/>
                    </a:cubicBezTo>
                    <a:cubicBezTo>
                      <a:pt x="60" y="33"/>
                      <a:pt x="54" y="27"/>
                      <a:pt x="51" y="23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67" y="14"/>
                      <a:pt x="74" y="31"/>
                      <a:pt x="92" y="31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80" y="14"/>
                      <a:pt x="69" y="14"/>
                      <a:pt x="66" y="3"/>
                    </a:cubicBezTo>
                    <a:cubicBezTo>
                      <a:pt x="71" y="0"/>
                      <a:pt x="74" y="2"/>
                      <a:pt x="80" y="2"/>
                    </a:cubicBezTo>
                    <a:cubicBezTo>
                      <a:pt x="92" y="2"/>
                      <a:pt x="99" y="10"/>
                      <a:pt x="114" y="10"/>
                    </a:cubicBezTo>
                    <a:cubicBezTo>
                      <a:pt x="120" y="10"/>
                      <a:pt x="123" y="3"/>
                      <a:pt x="129" y="3"/>
                    </a:cubicBezTo>
                    <a:cubicBezTo>
                      <a:pt x="142" y="3"/>
                      <a:pt x="144" y="11"/>
                      <a:pt x="144" y="23"/>
                    </a:cubicBezTo>
                    <a:cubicBezTo>
                      <a:pt x="144" y="41"/>
                      <a:pt x="135" y="51"/>
                      <a:pt x="138" y="73"/>
                    </a:cubicBezTo>
                    <a:cubicBezTo>
                      <a:pt x="127" y="77"/>
                      <a:pt x="110" y="77"/>
                      <a:pt x="108" y="77"/>
                    </a:cubicBezTo>
                    <a:cubicBezTo>
                      <a:pt x="103" y="77"/>
                      <a:pt x="83" y="80"/>
                      <a:pt x="83" y="73"/>
                    </a:cubicBezTo>
                    <a:cubicBezTo>
                      <a:pt x="83" y="70"/>
                      <a:pt x="86" y="67"/>
                      <a:pt x="89" y="65"/>
                    </a:cubicBezTo>
                    <a:cubicBezTo>
                      <a:pt x="88" y="63"/>
                      <a:pt x="88" y="60"/>
                      <a:pt x="89" y="57"/>
                    </a:cubicBezTo>
                    <a:cubicBezTo>
                      <a:pt x="89" y="50"/>
                      <a:pt x="103" y="50"/>
                      <a:pt x="108" y="46"/>
                    </a:cubicBezTo>
                    <a:cubicBezTo>
                      <a:pt x="105" y="44"/>
                      <a:pt x="102" y="43"/>
                      <a:pt x="98" y="43"/>
                    </a:cubicBezTo>
                    <a:cubicBezTo>
                      <a:pt x="85" y="43"/>
                      <a:pt x="58" y="51"/>
                      <a:pt x="43" y="51"/>
                    </a:cubicBezTo>
                    <a:cubicBezTo>
                      <a:pt x="38" y="51"/>
                      <a:pt x="34" y="46"/>
                      <a:pt x="34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3" y="36"/>
                      <a:pt x="8" y="30"/>
                      <a:pt x="2" y="26"/>
                    </a:cubicBezTo>
                    <a:cubicBezTo>
                      <a:pt x="2" y="11"/>
                      <a:pt x="2" y="11"/>
                      <a:pt x="2" y="11"/>
                    </a:cubicBezTo>
                    <a:lnTo>
                      <a:pt x="8" y="1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0" name="Freeform 130"/>
              <p:cNvSpPr/>
              <p:nvPr/>
            </p:nvSpPr>
            <p:spPr bwMode="auto">
              <a:xfrm>
                <a:off x="3363401" y="2033589"/>
                <a:ext cx="97948" cy="61217"/>
              </a:xfrm>
              <a:custGeom>
                <a:avLst/>
                <a:gdLst>
                  <a:gd name="T0" fmla="*/ 66 w 85"/>
                  <a:gd name="T1" fmla="*/ 53 h 53"/>
                  <a:gd name="T2" fmla="*/ 0 w 85"/>
                  <a:gd name="T3" fmla="*/ 29 h 53"/>
                  <a:gd name="T4" fmla="*/ 17 w 85"/>
                  <a:gd name="T5" fmla="*/ 25 h 53"/>
                  <a:gd name="T6" fmla="*/ 38 w 85"/>
                  <a:gd name="T7" fmla="*/ 0 h 53"/>
                  <a:gd name="T8" fmla="*/ 85 w 85"/>
                  <a:gd name="T9" fmla="*/ 40 h 53"/>
                  <a:gd name="T10" fmla="*/ 66 w 85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" h="53">
                    <a:moveTo>
                      <a:pt x="66" y="53"/>
                    </a:moveTo>
                    <a:cubicBezTo>
                      <a:pt x="56" y="53"/>
                      <a:pt x="0" y="32"/>
                      <a:pt x="0" y="29"/>
                    </a:cubicBezTo>
                    <a:cubicBezTo>
                      <a:pt x="0" y="23"/>
                      <a:pt x="13" y="26"/>
                      <a:pt x="17" y="25"/>
                    </a:cubicBezTo>
                    <a:cubicBezTo>
                      <a:pt x="26" y="22"/>
                      <a:pt x="23" y="0"/>
                      <a:pt x="38" y="0"/>
                    </a:cubicBezTo>
                    <a:cubicBezTo>
                      <a:pt x="49" y="0"/>
                      <a:pt x="80" y="29"/>
                      <a:pt x="85" y="40"/>
                    </a:cubicBezTo>
                    <a:cubicBezTo>
                      <a:pt x="77" y="45"/>
                      <a:pt x="74" y="53"/>
                      <a:pt x="66" y="5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1" name="Freeform 131"/>
              <p:cNvSpPr/>
              <p:nvPr/>
            </p:nvSpPr>
            <p:spPr bwMode="auto">
              <a:xfrm>
                <a:off x="3456757" y="1819330"/>
                <a:ext cx="127026" cy="108660"/>
              </a:xfrm>
              <a:custGeom>
                <a:avLst/>
                <a:gdLst>
                  <a:gd name="T0" fmla="*/ 112 w 112"/>
                  <a:gd name="T1" fmla="*/ 20 h 95"/>
                  <a:gd name="T2" fmla="*/ 98 w 112"/>
                  <a:gd name="T3" fmla="*/ 32 h 95"/>
                  <a:gd name="T4" fmla="*/ 55 w 112"/>
                  <a:gd name="T5" fmla="*/ 64 h 95"/>
                  <a:gd name="T6" fmla="*/ 34 w 112"/>
                  <a:gd name="T7" fmla="*/ 69 h 95"/>
                  <a:gd name="T8" fmla="*/ 44 w 112"/>
                  <a:gd name="T9" fmla="*/ 69 h 95"/>
                  <a:gd name="T10" fmla="*/ 26 w 112"/>
                  <a:gd name="T11" fmla="*/ 95 h 95"/>
                  <a:gd name="T12" fmla="*/ 11 w 112"/>
                  <a:gd name="T13" fmla="*/ 95 h 95"/>
                  <a:gd name="T14" fmla="*/ 12 w 112"/>
                  <a:gd name="T15" fmla="*/ 72 h 95"/>
                  <a:gd name="T16" fmla="*/ 0 w 112"/>
                  <a:gd name="T17" fmla="*/ 33 h 95"/>
                  <a:gd name="T18" fmla="*/ 0 w 112"/>
                  <a:gd name="T19" fmla="*/ 20 h 95"/>
                  <a:gd name="T20" fmla="*/ 17 w 112"/>
                  <a:gd name="T21" fmla="*/ 20 h 95"/>
                  <a:gd name="T22" fmla="*/ 17 w 112"/>
                  <a:gd name="T23" fmla="*/ 12 h 95"/>
                  <a:gd name="T24" fmla="*/ 38 w 112"/>
                  <a:gd name="T25" fmla="*/ 0 h 95"/>
                  <a:gd name="T26" fmla="*/ 112 w 112"/>
                  <a:gd name="T27" fmla="*/ 10 h 95"/>
                  <a:gd name="T28" fmla="*/ 112 w 112"/>
                  <a:gd name="T29" fmla="*/ 2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2" h="95">
                    <a:moveTo>
                      <a:pt x="112" y="20"/>
                    </a:moveTo>
                    <a:cubicBezTo>
                      <a:pt x="112" y="22"/>
                      <a:pt x="98" y="32"/>
                      <a:pt x="98" y="32"/>
                    </a:cubicBezTo>
                    <a:cubicBezTo>
                      <a:pt x="88" y="46"/>
                      <a:pt x="78" y="64"/>
                      <a:pt x="55" y="64"/>
                    </a:cubicBezTo>
                    <a:cubicBezTo>
                      <a:pt x="39" y="64"/>
                      <a:pt x="39" y="53"/>
                      <a:pt x="34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2" y="84"/>
                      <a:pt x="35" y="86"/>
                      <a:pt x="26" y="95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1" y="85"/>
                      <a:pt x="11" y="76"/>
                      <a:pt x="12" y="72"/>
                    </a:cubicBezTo>
                    <a:cubicBezTo>
                      <a:pt x="0" y="59"/>
                      <a:pt x="5" y="49"/>
                      <a:pt x="0" y="3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14" y="20"/>
                      <a:pt x="17" y="20"/>
                    </a:cubicBezTo>
                    <a:cubicBezTo>
                      <a:pt x="16" y="19"/>
                      <a:pt x="17" y="14"/>
                      <a:pt x="17" y="12"/>
                    </a:cubicBezTo>
                    <a:cubicBezTo>
                      <a:pt x="17" y="11"/>
                      <a:pt x="22" y="0"/>
                      <a:pt x="38" y="0"/>
                    </a:cubicBezTo>
                    <a:cubicBezTo>
                      <a:pt x="64" y="0"/>
                      <a:pt x="85" y="10"/>
                      <a:pt x="112" y="10"/>
                    </a:cubicBezTo>
                    <a:cubicBezTo>
                      <a:pt x="111" y="14"/>
                      <a:pt x="112" y="16"/>
                      <a:pt x="112" y="2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2" name="Freeform 132"/>
              <p:cNvSpPr/>
              <p:nvPr/>
            </p:nvSpPr>
            <p:spPr bwMode="auto">
              <a:xfrm>
                <a:off x="3196583" y="1626496"/>
                <a:ext cx="42852" cy="35200"/>
              </a:xfrm>
              <a:custGeom>
                <a:avLst/>
                <a:gdLst>
                  <a:gd name="T0" fmla="*/ 37 w 37"/>
                  <a:gd name="T1" fmla="*/ 22 h 31"/>
                  <a:gd name="T2" fmla="*/ 26 w 37"/>
                  <a:gd name="T3" fmla="*/ 31 h 31"/>
                  <a:gd name="T4" fmla="*/ 0 w 37"/>
                  <a:gd name="T5" fmla="*/ 0 h 31"/>
                  <a:gd name="T6" fmla="*/ 37 w 37"/>
                  <a:gd name="T7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31">
                    <a:moveTo>
                      <a:pt x="37" y="22"/>
                    </a:moveTo>
                    <a:cubicBezTo>
                      <a:pt x="36" y="28"/>
                      <a:pt x="32" y="31"/>
                      <a:pt x="26" y="31"/>
                    </a:cubicBezTo>
                    <a:cubicBezTo>
                      <a:pt x="18" y="31"/>
                      <a:pt x="0" y="10"/>
                      <a:pt x="0" y="0"/>
                    </a:cubicBezTo>
                    <a:cubicBezTo>
                      <a:pt x="19" y="0"/>
                      <a:pt x="21" y="16"/>
                      <a:pt x="37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3" name="Freeform 133"/>
              <p:cNvSpPr/>
              <p:nvPr/>
            </p:nvSpPr>
            <p:spPr bwMode="auto">
              <a:xfrm>
                <a:off x="3221070" y="1748930"/>
                <a:ext cx="32139" cy="24487"/>
              </a:xfrm>
              <a:custGeom>
                <a:avLst/>
                <a:gdLst>
                  <a:gd name="T0" fmla="*/ 22 w 27"/>
                  <a:gd name="T1" fmla="*/ 0 h 22"/>
                  <a:gd name="T2" fmla="*/ 27 w 27"/>
                  <a:gd name="T3" fmla="*/ 12 h 22"/>
                  <a:gd name="T4" fmla="*/ 16 w 27"/>
                  <a:gd name="T5" fmla="*/ 22 h 22"/>
                  <a:gd name="T6" fmla="*/ 0 w 27"/>
                  <a:gd name="T7" fmla="*/ 21 h 22"/>
                  <a:gd name="T8" fmla="*/ 22 w 27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2">
                    <a:moveTo>
                      <a:pt x="22" y="0"/>
                    </a:moveTo>
                    <a:cubicBezTo>
                      <a:pt x="23" y="4"/>
                      <a:pt x="27" y="6"/>
                      <a:pt x="27" y="12"/>
                    </a:cubicBezTo>
                    <a:cubicBezTo>
                      <a:pt x="27" y="21"/>
                      <a:pt x="20" y="22"/>
                      <a:pt x="16" y="22"/>
                    </a:cubicBezTo>
                    <a:cubicBezTo>
                      <a:pt x="8" y="22"/>
                      <a:pt x="6" y="21"/>
                      <a:pt x="0" y="21"/>
                    </a:cubicBezTo>
                    <a:cubicBezTo>
                      <a:pt x="3" y="8"/>
                      <a:pt x="11" y="4"/>
                      <a:pt x="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4" name="Freeform 134"/>
              <p:cNvSpPr/>
              <p:nvPr/>
            </p:nvSpPr>
            <p:spPr bwMode="auto">
              <a:xfrm>
                <a:off x="3208826" y="1534671"/>
                <a:ext cx="159166" cy="90295"/>
              </a:xfrm>
              <a:custGeom>
                <a:avLst/>
                <a:gdLst>
                  <a:gd name="T0" fmla="*/ 92 w 140"/>
                  <a:gd name="T1" fmla="*/ 58 h 78"/>
                  <a:gd name="T2" fmla="*/ 56 w 140"/>
                  <a:gd name="T3" fmla="*/ 55 h 78"/>
                  <a:gd name="T4" fmla="*/ 31 w 140"/>
                  <a:gd name="T5" fmla="*/ 52 h 78"/>
                  <a:gd name="T6" fmla="*/ 11 w 140"/>
                  <a:gd name="T7" fmla="*/ 46 h 78"/>
                  <a:gd name="T8" fmla="*/ 34 w 140"/>
                  <a:gd name="T9" fmla="*/ 36 h 78"/>
                  <a:gd name="T10" fmla="*/ 34 w 140"/>
                  <a:gd name="T11" fmla="*/ 26 h 78"/>
                  <a:gd name="T12" fmla="*/ 7 w 140"/>
                  <a:gd name="T13" fmla="*/ 26 h 78"/>
                  <a:gd name="T14" fmla="*/ 12 w 140"/>
                  <a:gd name="T15" fmla="*/ 19 h 78"/>
                  <a:gd name="T16" fmla="*/ 0 w 140"/>
                  <a:gd name="T17" fmla="*/ 7 h 78"/>
                  <a:gd name="T18" fmla="*/ 24 w 140"/>
                  <a:gd name="T19" fmla="*/ 0 h 78"/>
                  <a:gd name="T20" fmla="*/ 53 w 140"/>
                  <a:gd name="T21" fmla="*/ 15 h 78"/>
                  <a:gd name="T22" fmla="*/ 68 w 140"/>
                  <a:gd name="T23" fmla="*/ 8 h 78"/>
                  <a:gd name="T24" fmla="*/ 90 w 140"/>
                  <a:gd name="T25" fmla="*/ 26 h 78"/>
                  <a:gd name="T26" fmla="*/ 102 w 140"/>
                  <a:gd name="T27" fmla="*/ 20 h 78"/>
                  <a:gd name="T28" fmla="*/ 124 w 140"/>
                  <a:gd name="T29" fmla="*/ 38 h 78"/>
                  <a:gd name="T30" fmla="*/ 118 w 140"/>
                  <a:gd name="T31" fmla="*/ 46 h 78"/>
                  <a:gd name="T32" fmla="*/ 140 w 140"/>
                  <a:gd name="T33" fmla="*/ 68 h 78"/>
                  <a:gd name="T34" fmla="*/ 126 w 140"/>
                  <a:gd name="T35" fmla="*/ 78 h 78"/>
                  <a:gd name="T36" fmla="*/ 92 w 140"/>
                  <a:gd name="T37" fmla="*/ 5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0" h="78">
                    <a:moveTo>
                      <a:pt x="92" y="58"/>
                    </a:moveTo>
                    <a:cubicBezTo>
                      <a:pt x="78" y="58"/>
                      <a:pt x="70" y="53"/>
                      <a:pt x="56" y="55"/>
                    </a:cubicBezTo>
                    <a:cubicBezTo>
                      <a:pt x="53" y="48"/>
                      <a:pt x="43" y="52"/>
                      <a:pt x="31" y="52"/>
                    </a:cubicBezTo>
                    <a:cubicBezTo>
                      <a:pt x="21" y="52"/>
                      <a:pt x="18" y="53"/>
                      <a:pt x="11" y="46"/>
                    </a:cubicBezTo>
                    <a:cubicBezTo>
                      <a:pt x="18" y="38"/>
                      <a:pt x="25" y="39"/>
                      <a:pt x="34" y="36"/>
                    </a:cubicBezTo>
                    <a:cubicBezTo>
                      <a:pt x="32" y="34"/>
                      <a:pt x="32" y="29"/>
                      <a:pt x="34" y="26"/>
                    </a:cubicBezTo>
                    <a:cubicBezTo>
                      <a:pt x="17" y="26"/>
                      <a:pt x="13" y="31"/>
                      <a:pt x="7" y="26"/>
                    </a:cubicBezTo>
                    <a:cubicBezTo>
                      <a:pt x="9" y="25"/>
                      <a:pt x="12" y="22"/>
                      <a:pt x="12" y="19"/>
                    </a:cubicBezTo>
                    <a:cubicBezTo>
                      <a:pt x="2" y="19"/>
                      <a:pt x="0" y="16"/>
                      <a:pt x="0" y="7"/>
                    </a:cubicBezTo>
                    <a:cubicBezTo>
                      <a:pt x="9" y="5"/>
                      <a:pt x="15" y="0"/>
                      <a:pt x="24" y="0"/>
                    </a:cubicBezTo>
                    <a:cubicBezTo>
                      <a:pt x="40" y="0"/>
                      <a:pt x="43" y="15"/>
                      <a:pt x="53" y="15"/>
                    </a:cubicBezTo>
                    <a:cubicBezTo>
                      <a:pt x="59" y="15"/>
                      <a:pt x="62" y="8"/>
                      <a:pt x="68" y="8"/>
                    </a:cubicBezTo>
                    <a:cubicBezTo>
                      <a:pt x="83" y="8"/>
                      <a:pt x="82" y="26"/>
                      <a:pt x="90" y="26"/>
                    </a:cubicBezTo>
                    <a:cubicBezTo>
                      <a:pt x="95" y="26"/>
                      <a:pt x="97" y="20"/>
                      <a:pt x="102" y="20"/>
                    </a:cubicBezTo>
                    <a:cubicBezTo>
                      <a:pt x="112" y="20"/>
                      <a:pt x="121" y="34"/>
                      <a:pt x="124" y="38"/>
                    </a:cubicBezTo>
                    <a:cubicBezTo>
                      <a:pt x="123" y="41"/>
                      <a:pt x="120" y="44"/>
                      <a:pt x="118" y="46"/>
                    </a:cubicBezTo>
                    <a:cubicBezTo>
                      <a:pt x="124" y="53"/>
                      <a:pt x="140" y="59"/>
                      <a:pt x="140" y="68"/>
                    </a:cubicBezTo>
                    <a:cubicBezTo>
                      <a:pt x="140" y="76"/>
                      <a:pt x="132" y="78"/>
                      <a:pt x="126" y="78"/>
                    </a:cubicBezTo>
                    <a:cubicBezTo>
                      <a:pt x="108" y="78"/>
                      <a:pt x="109" y="58"/>
                      <a:pt x="92" y="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5" name="Freeform 135"/>
              <p:cNvSpPr/>
              <p:nvPr/>
            </p:nvSpPr>
            <p:spPr bwMode="auto">
              <a:xfrm>
                <a:off x="3271574" y="1612723"/>
                <a:ext cx="42852" cy="13774"/>
              </a:xfrm>
              <a:custGeom>
                <a:avLst/>
                <a:gdLst>
                  <a:gd name="T0" fmla="*/ 13 w 38"/>
                  <a:gd name="T1" fmla="*/ 12 h 12"/>
                  <a:gd name="T2" fmla="*/ 20 w 38"/>
                  <a:gd name="T3" fmla="*/ 0 h 12"/>
                  <a:gd name="T4" fmla="*/ 38 w 38"/>
                  <a:gd name="T5" fmla="*/ 6 h 12"/>
                  <a:gd name="T6" fmla="*/ 13 w 3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12">
                    <a:moveTo>
                      <a:pt x="13" y="12"/>
                    </a:moveTo>
                    <a:cubicBezTo>
                      <a:pt x="0" y="12"/>
                      <a:pt x="17" y="0"/>
                      <a:pt x="20" y="0"/>
                    </a:cubicBezTo>
                    <a:cubicBezTo>
                      <a:pt x="29" y="0"/>
                      <a:pt x="31" y="4"/>
                      <a:pt x="38" y="6"/>
                    </a:cubicBezTo>
                    <a:cubicBezTo>
                      <a:pt x="34" y="12"/>
                      <a:pt x="25" y="12"/>
                      <a:pt x="1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6" name="Freeform 136"/>
              <p:cNvSpPr/>
              <p:nvPr/>
            </p:nvSpPr>
            <p:spPr bwMode="auto">
              <a:xfrm>
                <a:off x="3429209" y="1664757"/>
                <a:ext cx="423932" cy="140799"/>
              </a:xfrm>
              <a:custGeom>
                <a:avLst/>
                <a:gdLst>
                  <a:gd name="T0" fmla="*/ 369 w 371"/>
                  <a:gd name="T1" fmla="*/ 81 h 123"/>
                  <a:gd name="T2" fmla="*/ 361 w 371"/>
                  <a:gd name="T3" fmla="*/ 92 h 123"/>
                  <a:gd name="T4" fmla="*/ 371 w 371"/>
                  <a:gd name="T5" fmla="*/ 93 h 123"/>
                  <a:gd name="T6" fmla="*/ 308 w 371"/>
                  <a:gd name="T7" fmla="*/ 121 h 123"/>
                  <a:gd name="T8" fmla="*/ 293 w 371"/>
                  <a:gd name="T9" fmla="*/ 109 h 123"/>
                  <a:gd name="T10" fmla="*/ 274 w 371"/>
                  <a:gd name="T11" fmla="*/ 119 h 123"/>
                  <a:gd name="T12" fmla="*/ 213 w 371"/>
                  <a:gd name="T13" fmla="*/ 119 h 123"/>
                  <a:gd name="T14" fmla="*/ 175 w 371"/>
                  <a:gd name="T15" fmla="*/ 107 h 123"/>
                  <a:gd name="T16" fmla="*/ 166 w 371"/>
                  <a:gd name="T17" fmla="*/ 107 h 123"/>
                  <a:gd name="T18" fmla="*/ 145 w 371"/>
                  <a:gd name="T19" fmla="*/ 121 h 123"/>
                  <a:gd name="T20" fmla="*/ 91 w 371"/>
                  <a:gd name="T21" fmla="*/ 85 h 123"/>
                  <a:gd name="T22" fmla="*/ 100 w 371"/>
                  <a:gd name="T23" fmla="*/ 72 h 123"/>
                  <a:gd name="T24" fmla="*/ 69 w 371"/>
                  <a:gd name="T25" fmla="*/ 32 h 123"/>
                  <a:gd name="T26" fmla="*/ 54 w 371"/>
                  <a:gd name="T27" fmla="*/ 40 h 123"/>
                  <a:gd name="T28" fmla="*/ 0 w 371"/>
                  <a:gd name="T29" fmla="*/ 12 h 123"/>
                  <a:gd name="T30" fmla="*/ 22 w 371"/>
                  <a:gd name="T31" fmla="*/ 0 h 123"/>
                  <a:gd name="T32" fmla="*/ 88 w 371"/>
                  <a:gd name="T33" fmla="*/ 28 h 123"/>
                  <a:gd name="T34" fmla="*/ 103 w 371"/>
                  <a:gd name="T35" fmla="*/ 21 h 123"/>
                  <a:gd name="T36" fmla="*/ 117 w 371"/>
                  <a:gd name="T37" fmla="*/ 21 h 123"/>
                  <a:gd name="T38" fmla="*/ 153 w 371"/>
                  <a:gd name="T39" fmla="*/ 45 h 123"/>
                  <a:gd name="T40" fmla="*/ 122 w 371"/>
                  <a:gd name="T41" fmla="*/ 45 h 123"/>
                  <a:gd name="T42" fmla="*/ 156 w 371"/>
                  <a:gd name="T43" fmla="*/ 64 h 123"/>
                  <a:gd name="T44" fmla="*/ 151 w 371"/>
                  <a:gd name="T45" fmla="*/ 67 h 123"/>
                  <a:gd name="T46" fmla="*/ 163 w 371"/>
                  <a:gd name="T47" fmla="*/ 71 h 123"/>
                  <a:gd name="T48" fmla="*/ 216 w 371"/>
                  <a:gd name="T49" fmla="*/ 81 h 123"/>
                  <a:gd name="T50" fmla="*/ 310 w 371"/>
                  <a:gd name="T51" fmla="*/ 61 h 123"/>
                  <a:gd name="T52" fmla="*/ 371 w 371"/>
                  <a:gd name="T53" fmla="*/ 83 h 123"/>
                  <a:gd name="T54" fmla="*/ 363 w 371"/>
                  <a:gd name="T55" fmla="*/ 85 h 123"/>
                  <a:gd name="T56" fmla="*/ 369 w 371"/>
                  <a:gd name="T57" fmla="*/ 8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1" h="123">
                    <a:moveTo>
                      <a:pt x="369" y="81"/>
                    </a:moveTo>
                    <a:cubicBezTo>
                      <a:pt x="365" y="83"/>
                      <a:pt x="362" y="87"/>
                      <a:pt x="361" y="92"/>
                    </a:cubicBezTo>
                    <a:cubicBezTo>
                      <a:pt x="366" y="94"/>
                      <a:pt x="371" y="93"/>
                      <a:pt x="371" y="93"/>
                    </a:cubicBezTo>
                    <a:cubicBezTo>
                      <a:pt x="369" y="121"/>
                      <a:pt x="334" y="121"/>
                      <a:pt x="308" y="121"/>
                    </a:cubicBezTo>
                    <a:cubicBezTo>
                      <a:pt x="298" y="121"/>
                      <a:pt x="294" y="114"/>
                      <a:pt x="293" y="109"/>
                    </a:cubicBezTo>
                    <a:cubicBezTo>
                      <a:pt x="282" y="110"/>
                      <a:pt x="281" y="114"/>
                      <a:pt x="274" y="119"/>
                    </a:cubicBezTo>
                    <a:cubicBezTo>
                      <a:pt x="213" y="119"/>
                      <a:pt x="213" y="119"/>
                      <a:pt x="213" y="119"/>
                    </a:cubicBezTo>
                    <a:cubicBezTo>
                      <a:pt x="197" y="123"/>
                      <a:pt x="174" y="121"/>
                      <a:pt x="175" y="107"/>
                    </a:cubicBezTo>
                    <a:cubicBezTo>
                      <a:pt x="166" y="107"/>
                      <a:pt x="166" y="107"/>
                      <a:pt x="166" y="107"/>
                    </a:cubicBezTo>
                    <a:cubicBezTo>
                      <a:pt x="163" y="111"/>
                      <a:pt x="152" y="121"/>
                      <a:pt x="145" y="121"/>
                    </a:cubicBezTo>
                    <a:cubicBezTo>
                      <a:pt x="128" y="121"/>
                      <a:pt x="91" y="101"/>
                      <a:pt x="91" y="85"/>
                    </a:cubicBezTo>
                    <a:cubicBezTo>
                      <a:pt x="91" y="79"/>
                      <a:pt x="97" y="74"/>
                      <a:pt x="100" y="72"/>
                    </a:cubicBezTo>
                    <a:cubicBezTo>
                      <a:pt x="86" y="58"/>
                      <a:pt x="82" y="45"/>
                      <a:pt x="69" y="32"/>
                    </a:cubicBezTo>
                    <a:cubicBezTo>
                      <a:pt x="65" y="36"/>
                      <a:pt x="60" y="40"/>
                      <a:pt x="54" y="40"/>
                    </a:cubicBezTo>
                    <a:cubicBezTo>
                      <a:pt x="46" y="40"/>
                      <a:pt x="0" y="19"/>
                      <a:pt x="0" y="12"/>
                    </a:cubicBezTo>
                    <a:cubicBezTo>
                      <a:pt x="0" y="0"/>
                      <a:pt x="13" y="0"/>
                      <a:pt x="22" y="0"/>
                    </a:cubicBezTo>
                    <a:cubicBezTo>
                      <a:pt x="56" y="0"/>
                      <a:pt x="63" y="28"/>
                      <a:pt x="88" y="28"/>
                    </a:cubicBezTo>
                    <a:cubicBezTo>
                      <a:pt x="96" y="28"/>
                      <a:pt x="100" y="26"/>
                      <a:pt x="103" y="21"/>
                    </a:cubicBezTo>
                    <a:cubicBezTo>
                      <a:pt x="109" y="21"/>
                      <a:pt x="117" y="21"/>
                      <a:pt x="117" y="21"/>
                    </a:cubicBezTo>
                    <a:cubicBezTo>
                      <a:pt x="111" y="40"/>
                      <a:pt x="146" y="35"/>
                      <a:pt x="153" y="45"/>
                    </a:cubicBezTo>
                    <a:cubicBezTo>
                      <a:pt x="122" y="45"/>
                      <a:pt x="122" y="45"/>
                      <a:pt x="122" y="45"/>
                    </a:cubicBezTo>
                    <a:cubicBezTo>
                      <a:pt x="127" y="67"/>
                      <a:pt x="146" y="55"/>
                      <a:pt x="156" y="64"/>
                    </a:cubicBezTo>
                    <a:cubicBezTo>
                      <a:pt x="155" y="65"/>
                      <a:pt x="151" y="65"/>
                      <a:pt x="151" y="67"/>
                    </a:cubicBezTo>
                    <a:cubicBezTo>
                      <a:pt x="151" y="79"/>
                      <a:pt x="160" y="74"/>
                      <a:pt x="163" y="71"/>
                    </a:cubicBezTo>
                    <a:cubicBezTo>
                      <a:pt x="181" y="76"/>
                      <a:pt x="197" y="81"/>
                      <a:pt x="216" y="81"/>
                    </a:cubicBezTo>
                    <a:cubicBezTo>
                      <a:pt x="257" y="81"/>
                      <a:pt x="271" y="61"/>
                      <a:pt x="310" y="61"/>
                    </a:cubicBezTo>
                    <a:cubicBezTo>
                      <a:pt x="340" y="61"/>
                      <a:pt x="360" y="63"/>
                      <a:pt x="371" y="83"/>
                    </a:cubicBezTo>
                    <a:cubicBezTo>
                      <a:pt x="369" y="84"/>
                      <a:pt x="365" y="85"/>
                      <a:pt x="363" y="85"/>
                    </a:cubicBezTo>
                    <a:lnTo>
                      <a:pt x="369" y="8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7" name="Freeform 137"/>
              <p:cNvSpPr/>
              <p:nvPr/>
            </p:nvSpPr>
            <p:spPr bwMode="auto">
              <a:xfrm>
                <a:off x="3433801" y="1739748"/>
                <a:ext cx="73461" cy="59687"/>
              </a:xfrm>
              <a:custGeom>
                <a:avLst/>
                <a:gdLst>
                  <a:gd name="T0" fmla="*/ 10 w 64"/>
                  <a:gd name="T1" fmla="*/ 18 h 52"/>
                  <a:gd name="T2" fmla="*/ 33 w 64"/>
                  <a:gd name="T3" fmla="*/ 0 h 52"/>
                  <a:gd name="T4" fmla="*/ 64 w 64"/>
                  <a:gd name="T5" fmla="*/ 26 h 52"/>
                  <a:gd name="T6" fmla="*/ 49 w 64"/>
                  <a:gd name="T7" fmla="*/ 52 h 52"/>
                  <a:gd name="T8" fmla="*/ 0 w 64"/>
                  <a:gd name="T9" fmla="*/ 30 h 52"/>
                  <a:gd name="T10" fmla="*/ 10 w 64"/>
                  <a:gd name="T11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52">
                    <a:moveTo>
                      <a:pt x="10" y="18"/>
                    </a:moveTo>
                    <a:cubicBezTo>
                      <a:pt x="18" y="18"/>
                      <a:pt x="15" y="0"/>
                      <a:pt x="33" y="0"/>
                    </a:cubicBezTo>
                    <a:cubicBezTo>
                      <a:pt x="46" y="0"/>
                      <a:pt x="64" y="16"/>
                      <a:pt x="64" y="26"/>
                    </a:cubicBezTo>
                    <a:cubicBezTo>
                      <a:pt x="64" y="40"/>
                      <a:pt x="60" y="52"/>
                      <a:pt x="49" y="52"/>
                    </a:cubicBezTo>
                    <a:cubicBezTo>
                      <a:pt x="44" y="52"/>
                      <a:pt x="0" y="30"/>
                      <a:pt x="0" y="30"/>
                    </a:cubicBezTo>
                    <a:cubicBezTo>
                      <a:pt x="0" y="22"/>
                      <a:pt x="8" y="18"/>
                      <a:pt x="10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8" name="Freeform 138"/>
              <p:cNvSpPr/>
              <p:nvPr/>
            </p:nvSpPr>
            <p:spPr bwMode="auto">
              <a:xfrm>
                <a:off x="3442983" y="1626496"/>
                <a:ext cx="68870" cy="19896"/>
              </a:xfrm>
              <a:custGeom>
                <a:avLst/>
                <a:gdLst>
                  <a:gd name="T0" fmla="*/ 49 w 59"/>
                  <a:gd name="T1" fmla="*/ 0 h 18"/>
                  <a:gd name="T2" fmla="*/ 59 w 59"/>
                  <a:gd name="T3" fmla="*/ 0 h 18"/>
                  <a:gd name="T4" fmla="*/ 59 w 59"/>
                  <a:gd name="T5" fmla="*/ 10 h 18"/>
                  <a:gd name="T6" fmla="*/ 47 w 59"/>
                  <a:gd name="T7" fmla="*/ 18 h 18"/>
                  <a:gd name="T8" fmla="*/ 0 w 59"/>
                  <a:gd name="T9" fmla="*/ 9 h 18"/>
                  <a:gd name="T10" fmla="*/ 49 w 5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18">
                    <a:moveTo>
                      <a:pt x="49" y="0"/>
                    </a:moveTo>
                    <a:cubicBezTo>
                      <a:pt x="57" y="0"/>
                      <a:pt x="51" y="1"/>
                      <a:pt x="59" y="0"/>
                    </a:cubicBezTo>
                    <a:cubicBezTo>
                      <a:pt x="59" y="5"/>
                      <a:pt x="59" y="8"/>
                      <a:pt x="59" y="10"/>
                    </a:cubicBezTo>
                    <a:cubicBezTo>
                      <a:pt x="59" y="14"/>
                      <a:pt x="54" y="18"/>
                      <a:pt x="47" y="18"/>
                    </a:cubicBezTo>
                    <a:cubicBezTo>
                      <a:pt x="43" y="18"/>
                      <a:pt x="0" y="9"/>
                      <a:pt x="0" y="9"/>
                    </a:cubicBezTo>
                    <a:cubicBezTo>
                      <a:pt x="7" y="1"/>
                      <a:pt x="34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9" name="Freeform 139"/>
              <p:cNvSpPr/>
              <p:nvPr/>
            </p:nvSpPr>
            <p:spPr bwMode="auto">
              <a:xfrm>
                <a:off x="3390949" y="1557627"/>
                <a:ext cx="81113" cy="68869"/>
              </a:xfrm>
              <a:custGeom>
                <a:avLst/>
                <a:gdLst>
                  <a:gd name="T0" fmla="*/ 18 w 71"/>
                  <a:gd name="T1" fmla="*/ 50 h 60"/>
                  <a:gd name="T2" fmla="*/ 25 w 71"/>
                  <a:gd name="T3" fmla="*/ 42 h 60"/>
                  <a:gd name="T4" fmla="*/ 0 w 71"/>
                  <a:gd name="T5" fmla="*/ 12 h 60"/>
                  <a:gd name="T6" fmla="*/ 18 w 71"/>
                  <a:gd name="T7" fmla="*/ 0 h 60"/>
                  <a:gd name="T8" fmla="*/ 44 w 71"/>
                  <a:gd name="T9" fmla="*/ 12 h 60"/>
                  <a:gd name="T10" fmla="*/ 71 w 71"/>
                  <a:gd name="T11" fmla="*/ 30 h 60"/>
                  <a:gd name="T12" fmla="*/ 71 w 71"/>
                  <a:gd name="T13" fmla="*/ 50 h 60"/>
                  <a:gd name="T14" fmla="*/ 18 w 71"/>
                  <a:gd name="T15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60">
                    <a:moveTo>
                      <a:pt x="18" y="50"/>
                    </a:moveTo>
                    <a:cubicBezTo>
                      <a:pt x="18" y="46"/>
                      <a:pt x="23" y="43"/>
                      <a:pt x="25" y="42"/>
                    </a:cubicBezTo>
                    <a:cubicBezTo>
                      <a:pt x="16" y="33"/>
                      <a:pt x="0" y="28"/>
                      <a:pt x="0" y="12"/>
                    </a:cubicBezTo>
                    <a:cubicBezTo>
                      <a:pt x="0" y="4"/>
                      <a:pt x="10" y="1"/>
                      <a:pt x="18" y="0"/>
                    </a:cubicBezTo>
                    <a:cubicBezTo>
                      <a:pt x="20" y="6"/>
                      <a:pt x="36" y="12"/>
                      <a:pt x="44" y="12"/>
                    </a:cubicBezTo>
                    <a:cubicBezTo>
                      <a:pt x="44" y="31"/>
                      <a:pt x="71" y="14"/>
                      <a:pt x="71" y="30"/>
                    </a:cubicBezTo>
                    <a:cubicBezTo>
                      <a:pt x="71" y="36"/>
                      <a:pt x="68" y="41"/>
                      <a:pt x="71" y="50"/>
                    </a:cubicBezTo>
                    <a:cubicBezTo>
                      <a:pt x="44" y="57"/>
                      <a:pt x="18" y="60"/>
                      <a:pt x="18" y="5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0" name="Freeform 140"/>
              <p:cNvSpPr/>
              <p:nvPr/>
            </p:nvSpPr>
            <p:spPr bwMode="auto">
              <a:xfrm>
                <a:off x="3361870" y="1496410"/>
                <a:ext cx="29078" cy="18365"/>
              </a:xfrm>
              <a:custGeom>
                <a:avLst/>
                <a:gdLst>
                  <a:gd name="T0" fmla="*/ 26 w 26"/>
                  <a:gd name="T1" fmla="*/ 1 h 17"/>
                  <a:gd name="T2" fmla="*/ 26 w 26"/>
                  <a:gd name="T3" fmla="*/ 17 h 17"/>
                  <a:gd name="T4" fmla="*/ 13 w 26"/>
                  <a:gd name="T5" fmla="*/ 17 h 17"/>
                  <a:gd name="T6" fmla="*/ 0 w 26"/>
                  <a:gd name="T7" fmla="*/ 1 h 17"/>
                  <a:gd name="T8" fmla="*/ 26 w 26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7">
                    <a:moveTo>
                      <a:pt x="26" y="1"/>
                    </a:moveTo>
                    <a:cubicBezTo>
                      <a:pt x="26" y="17"/>
                      <a:pt x="26" y="17"/>
                      <a:pt x="26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9" y="12"/>
                      <a:pt x="0" y="10"/>
                      <a:pt x="0" y="1"/>
                    </a:cubicBezTo>
                    <a:cubicBezTo>
                      <a:pt x="9" y="0"/>
                      <a:pt x="21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1" name="Freeform 141"/>
              <p:cNvSpPr/>
              <p:nvPr/>
            </p:nvSpPr>
            <p:spPr bwMode="auto">
              <a:xfrm>
                <a:off x="3447575" y="1415298"/>
                <a:ext cx="269357" cy="191303"/>
              </a:xfrm>
              <a:custGeom>
                <a:avLst/>
                <a:gdLst>
                  <a:gd name="T0" fmla="*/ 158 w 236"/>
                  <a:gd name="T1" fmla="*/ 67 h 166"/>
                  <a:gd name="T2" fmla="*/ 167 w 236"/>
                  <a:gd name="T3" fmla="*/ 67 h 166"/>
                  <a:gd name="T4" fmla="*/ 167 w 236"/>
                  <a:gd name="T5" fmla="*/ 57 h 166"/>
                  <a:gd name="T6" fmla="*/ 163 w 236"/>
                  <a:gd name="T7" fmla="*/ 51 h 166"/>
                  <a:gd name="T8" fmla="*/ 171 w 236"/>
                  <a:gd name="T9" fmla="*/ 51 h 166"/>
                  <a:gd name="T10" fmla="*/ 181 w 236"/>
                  <a:gd name="T11" fmla="*/ 64 h 166"/>
                  <a:gd name="T12" fmla="*/ 190 w 236"/>
                  <a:gd name="T13" fmla="*/ 76 h 166"/>
                  <a:gd name="T14" fmla="*/ 184 w 236"/>
                  <a:gd name="T15" fmla="*/ 88 h 166"/>
                  <a:gd name="T16" fmla="*/ 197 w 236"/>
                  <a:gd name="T17" fmla="*/ 88 h 166"/>
                  <a:gd name="T18" fmla="*/ 234 w 236"/>
                  <a:gd name="T19" fmla="*/ 99 h 166"/>
                  <a:gd name="T20" fmla="*/ 234 w 236"/>
                  <a:gd name="T21" fmla="*/ 111 h 166"/>
                  <a:gd name="T22" fmla="*/ 216 w 236"/>
                  <a:gd name="T23" fmla="*/ 115 h 166"/>
                  <a:gd name="T24" fmla="*/ 181 w 236"/>
                  <a:gd name="T25" fmla="*/ 140 h 166"/>
                  <a:gd name="T26" fmla="*/ 168 w 236"/>
                  <a:gd name="T27" fmla="*/ 124 h 166"/>
                  <a:gd name="T28" fmla="*/ 159 w 236"/>
                  <a:gd name="T29" fmla="*/ 136 h 166"/>
                  <a:gd name="T30" fmla="*/ 169 w 236"/>
                  <a:gd name="T31" fmla="*/ 152 h 166"/>
                  <a:gd name="T32" fmla="*/ 156 w 236"/>
                  <a:gd name="T33" fmla="*/ 152 h 166"/>
                  <a:gd name="T34" fmla="*/ 156 w 236"/>
                  <a:gd name="T35" fmla="*/ 162 h 166"/>
                  <a:gd name="T36" fmla="*/ 128 w 236"/>
                  <a:gd name="T37" fmla="*/ 148 h 166"/>
                  <a:gd name="T38" fmla="*/ 110 w 236"/>
                  <a:gd name="T39" fmla="*/ 166 h 166"/>
                  <a:gd name="T40" fmla="*/ 80 w 236"/>
                  <a:gd name="T41" fmla="*/ 152 h 166"/>
                  <a:gd name="T42" fmla="*/ 90 w 236"/>
                  <a:gd name="T43" fmla="*/ 146 h 166"/>
                  <a:gd name="T44" fmla="*/ 56 w 236"/>
                  <a:gd name="T45" fmla="*/ 126 h 166"/>
                  <a:gd name="T46" fmla="*/ 113 w 236"/>
                  <a:gd name="T47" fmla="*/ 111 h 166"/>
                  <a:gd name="T48" fmla="*/ 82 w 236"/>
                  <a:gd name="T49" fmla="*/ 104 h 166"/>
                  <a:gd name="T50" fmla="*/ 59 w 236"/>
                  <a:gd name="T51" fmla="*/ 111 h 166"/>
                  <a:gd name="T52" fmla="*/ 49 w 236"/>
                  <a:gd name="T53" fmla="*/ 100 h 166"/>
                  <a:gd name="T54" fmla="*/ 33 w 236"/>
                  <a:gd name="T55" fmla="*/ 107 h 166"/>
                  <a:gd name="T56" fmla="*/ 27 w 236"/>
                  <a:gd name="T57" fmla="*/ 99 h 166"/>
                  <a:gd name="T58" fmla="*/ 44 w 236"/>
                  <a:gd name="T59" fmla="*/ 88 h 166"/>
                  <a:gd name="T60" fmla="*/ 0 w 236"/>
                  <a:gd name="T61" fmla="*/ 63 h 166"/>
                  <a:gd name="T62" fmla="*/ 12 w 236"/>
                  <a:gd name="T63" fmla="*/ 63 h 166"/>
                  <a:gd name="T64" fmla="*/ 34 w 236"/>
                  <a:gd name="T65" fmla="*/ 71 h 166"/>
                  <a:gd name="T66" fmla="*/ 41 w 236"/>
                  <a:gd name="T67" fmla="*/ 64 h 166"/>
                  <a:gd name="T68" fmla="*/ 8 w 236"/>
                  <a:gd name="T69" fmla="*/ 47 h 166"/>
                  <a:gd name="T70" fmla="*/ 25 w 236"/>
                  <a:gd name="T71" fmla="*/ 39 h 166"/>
                  <a:gd name="T72" fmla="*/ 46 w 236"/>
                  <a:gd name="T73" fmla="*/ 45 h 166"/>
                  <a:gd name="T74" fmla="*/ 54 w 236"/>
                  <a:gd name="T75" fmla="*/ 37 h 166"/>
                  <a:gd name="T76" fmla="*/ 33 w 236"/>
                  <a:gd name="T77" fmla="*/ 37 h 166"/>
                  <a:gd name="T78" fmla="*/ 23 w 236"/>
                  <a:gd name="T79" fmla="*/ 24 h 166"/>
                  <a:gd name="T80" fmla="*/ 52 w 236"/>
                  <a:gd name="T81" fmla="*/ 17 h 166"/>
                  <a:gd name="T82" fmla="*/ 65 w 236"/>
                  <a:gd name="T83" fmla="*/ 17 h 166"/>
                  <a:gd name="T84" fmla="*/ 42 w 236"/>
                  <a:gd name="T85" fmla="*/ 0 h 166"/>
                  <a:gd name="T86" fmla="*/ 90 w 236"/>
                  <a:gd name="T87" fmla="*/ 9 h 166"/>
                  <a:gd name="T88" fmla="*/ 114 w 236"/>
                  <a:gd name="T89" fmla="*/ 43 h 166"/>
                  <a:gd name="T90" fmla="*/ 144 w 236"/>
                  <a:gd name="T91" fmla="*/ 45 h 166"/>
                  <a:gd name="T92" fmla="*/ 158 w 236"/>
                  <a:gd name="T93" fmla="*/ 6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6" h="166">
                    <a:moveTo>
                      <a:pt x="158" y="67"/>
                    </a:moveTo>
                    <a:cubicBezTo>
                      <a:pt x="167" y="67"/>
                      <a:pt x="167" y="67"/>
                      <a:pt x="167" y="67"/>
                    </a:cubicBezTo>
                    <a:cubicBezTo>
                      <a:pt x="167" y="57"/>
                      <a:pt x="167" y="57"/>
                      <a:pt x="167" y="57"/>
                    </a:cubicBezTo>
                    <a:cubicBezTo>
                      <a:pt x="163" y="51"/>
                      <a:pt x="163" y="51"/>
                      <a:pt x="163" y="51"/>
                    </a:cubicBezTo>
                    <a:cubicBezTo>
                      <a:pt x="165" y="51"/>
                      <a:pt x="168" y="51"/>
                      <a:pt x="171" y="51"/>
                    </a:cubicBezTo>
                    <a:cubicBezTo>
                      <a:pt x="181" y="51"/>
                      <a:pt x="181" y="55"/>
                      <a:pt x="181" y="64"/>
                    </a:cubicBezTo>
                    <a:cubicBezTo>
                      <a:pt x="181" y="70"/>
                      <a:pt x="190" y="71"/>
                      <a:pt x="190" y="76"/>
                    </a:cubicBezTo>
                    <a:cubicBezTo>
                      <a:pt x="190" y="82"/>
                      <a:pt x="184" y="84"/>
                      <a:pt x="184" y="88"/>
                    </a:cubicBezTo>
                    <a:cubicBezTo>
                      <a:pt x="184" y="95"/>
                      <a:pt x="196" y="88"/>
                      <a:pt x="197" y="88"/>
                    </a:cubicBezTo>
                    <a:cubicBezTo>
                      <a:pt x="205" y="88"/>
                      <a:pt x="224" y="98"/>
                      <a:pt x="234" y="99"/>
                    </a:cubicBezTo>
                    <a:cubicBezTo>
                      <a:pt x="234" y="104"/>
                      <a:pt x="236" y="107"/>
                      <a:pt x="234" y="111"/>
                    </a:cubicBezTo>
                    <a:cubicBezTo>
                      <a:pt x="231" y="115"/>
                      <a:pt x="222" y="114"/>
                      <a:pt x="216" y="115"/>
                    </a:cubicBezTo>
                    <a:cubicBezTo>
                      <a:pt x="201" y="116"/>
                      <a:pt x="190" y="140"/>
                      <a:pt x="181" y="140"/>
                    </a:cubicBezTo>
                    <a:cubicBezTo>
                      <a:pt x="171" y="140"/>
                      <a:pt x="171" y="133"/>
                      <a:pt x="168" y="124"/>
                    </a:cubicBezTo>
                    <a:cubicBezTo>
                      <a:pt x="165" y="128"/>
                      <a:pt x="163" y="132"/>
                      <a:pt x="159" y="136"/>
                    </a:cubicBezTo>
                    <a:cubicBezTo>
                      <a:pt x="164" y="144"/>
                      <a:pt x="167" y="146"/>
                      <a:pt x="169" y="152"/>
                    </a:cubicBezTo>
                    <a:cubicBezTo>
                      <a:pt x="156" y="152"/>
                      <a:pt x="156" y="152"/>
                      <a:pt x="156" y="152"/>
                    </a:cubicBezTo>
                    <a:cubicBezTo>
                      <a:pt x="156" y="162"/>
                      <a:pt x="156" y="162"/>
                      <a:pt x="156" y="162"/>
                    </a:cubicBezTo>
                    <a:cubicBezTo>
                      <a:pt x="149" y="163"/>
                      <a:pt x="135" y="153"/>
                      <a:pt x="128" y="148"/>
                    </a:cubicBezTo>
                    <a:cubicBezTo>
                      <a:pt x="128" y="162"/>
                      <a:pt x="122" y="166"/>
                      <a:pt x="110" y="166"/>
                    </a:cubicBezTo>
                    <a:cubicBezTo>
                      <a:pt x="98" y="166"/>
                      <a:pt x="81" y="163"/>
                      <a:pt x="80" y="152"/>
                    </a:cubicBezTo>
                    <a:cubicBezTo>
                      <a:pt x="85" y="151"/>
                      <a:pt x="87" y="149"/>
                      <a:pt x="90" y="146"/>
                    </a:cubicBezTo>
                    <a:cubicBezTo>
                      <a:pt x="77" y="146"/>
                      <a:pt x="56" y="138"/>
                      <a:pt x="56" y="126"/>
                    </a:cubicBezTo>
                    <a:cubicBezTo>
                      <a:pt x="56" y="111"/>
                      <a:pt x="103" y="113"/>
                      <a:pt x="113" y="111"/>
                    </a:cubicBezTo>
                    <a:cubicBezTo>
                      <a:pt x="102" y="107"/>
                      <a:pt x="93" y="104"/>
                      <a:pt x="82" y="104"/>
                    </a:cubicBezTo>
                    <a:cubicBezTo>
                      <a:pt x="71" y="104"/>
                      <a:pt x="68" y="111"/>
                      <a:pt x="59" y="111"/>
                    </a:cubicBezTo>
                    <a:cubicBezTo>
                      <a:pt x="52" y="111"/>
                      <a:pt x="51" y="105"/>
                      <a:pt x="49" y="100"/>
                    </a:cubicBezTo>
                    <a:cubicBezTo>
                      <a:pt x="41" y="103"/>
                      <a:pt x="39" y="107"/>
                      <a:pt x="33" y="107"/>
                    </a:cubicBezTo>
                    <a:cubicBezTo>
                      <a:pt x="28" y="107"/>
                      <a:pt x="27" y="103"/>
                      <a:pt x="27" y="99"/>
                    </a:cubicBezTo>
                    <a:cubicBezTo>
                      <a:pt x="34" y="95"/>
                      <a:pt x="40" y="95"/>
                      <a:pt x="44" y="88"/>
                    </a:cubicBezTo>
                    <a:cubicBezTo>
                      <a:pt x="18" y="88"/>
                      <a:pt x="3" y="86"/>
                      <a:pt x="0" y="63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15" y="66"/>
                      <a:pt x="28" y="71"/>
                      <a:pt x="34" y="71"/>
                    </a:cubicBezTo>
                    <a:cubicBezTo>
                      <a:pt x="37" y="71"/>
                      <a:pt x="41" y="64"/>
                      <a:pt x="41" y="64"/>
                    </a:cubicBezTo>
                    <a:cubicBezTo>
                      <a:pt x="31" y="61"/>
                      <a:pt x="8" y="56"/>
                      <a:pt x="8" y="47"/>
                    </a:cubicBezTo>
                    <a:cubicBezTo>
                      <a:pt x="8" y="38"/>
                      <a:pt x="18" y="39"/>
                      <a:pt x="25" y="39"/>
                    </a:cubicBezTo>
                    <a:cubicBezTo>
                      <a:pt x="36" y="39"/>
                      <a:pt x="40" y="45"/>
                      <a:pt x="46" y="45"/>
                    </a:cubicBezTo>
                    <a:cubicBezTo>
                      <a:pt x="50" y="45"/>
                      <a:pt x="52" y="39"/>
                      <a:pt x="54" y="37"/>
                    </a:cubicBezTo>
                    <a:cubicBezTo>
                      <a:pt x="47" y="32"/>
                      <a:pt x="37" y="37"/>
                      <a:pt x="33" y="37"/>
                    </a:cubicBezTo>
                    <a:cubicBezTo>
                      <a:pt x="30" y="37"/>
                      <a:pt x="23" y="25"/>
                      <a:pt x="23" y="24"/>
                    </a:cubicBezTo>
                    <a:cubicBezTo>
                      <a:pt x="32" y="18"/>
                      <a:pt x="38" y="14"/>
                      <a:pt x="52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56" y="12"/>
                      <a:pt x="43" y="11"/>
                      <a:pt x="42" y="0"/>
                    </a:cubicBezTo>
                    <a:cubicBezTo>
                      <a:pt x="61" y="2"/>
                      <a:pt x="76" y="3"/>
                      <a:pt x="90" y="9"/>
                    </a:cubicBezTo>
                    <a:cubicBezTo>
                      <a:pt x="105" y="15"/>
                      <a:pt x="102" y="38"/>
                      <a:pt x="114" y="43"/>
                    </a:cubicBezTo>
                    <a:cubicBezTo>
                      <a:pt x="125" y="48"/>
                      <a:pt x="133" y="40"/>
                      <a:pt x="144" y="45"/>
                    </a:cubicBezTo>
                    <a:cubicBezTo>
                      <a:pt x="156" y="49"/>
                      <a:pt x="151" y="60"/>
                      <a:pt x="158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2" name="Freeform 142"/>
              <p:cNvSpPr/>
              <p:nvPr/>
            </p:nvSpPr>
            <p:spPr bwMode="auto">
              <a:xfrm>
                <a:off x="3664897" y="2208058"/>
                <a:ext cx="174470" cy="116312"/>
              </a:xfrm>
              <a:custGeom>
                <a:avLst/>
                <a:gdLst>
                  <a:gd name="T0" fmla="*/ 11 w 153"/>
                  <a:gd name="T1" fmla="*/ 70 h 102"/>
                  <a:gd name="T2" fmla="*/ 19 w 153"/>
                  <a:gd name="T3" fmla="*/ 60 h 102"/>
                  <a:gd name="T4" fmla="*/ 19 w 153"/>
                  <a:gd name="T5" fmla="*/ 48 h 102"/>
                  <a:gd name="T6" fmla="*/ 44 w 153"/>
                  <a:gd name="T7" fmla="*/ 0 h 102"/>
                  <a:gd name="T8" fmla="*/ 55 w 153"/>
                  <a:gd name="T9" fmla="*/ 23 h 102"/>
                  <a:gd name="T10" fmla="*/ 62 w 153"/>
                  <a:gd name="T11" fmla="*/ 16 h 102"/>
                  <a:gd name="T12" fmla="*/ 116 w 153"/>
                  <a:gd name="T13" fmla="*/ 48 h 102"/>
                  <a:gd name="T14" fmla="*/ 121 w 153"/>
                  <a:gd name="T15" fmla="*/ 63 h 102"/>
                  <a:gd name="T16" fmla="*/ 153 w 153"/>
                  <a:gd name="T17" fmla="*/ 78 h 102"/>
                  <a:gd name="T18" fmla="*/ 128 w 153"/>
                  <a:gd name="T19" fmla="*/ 86 h 102"/>
                  <a:gd name="T20" fmla="*/ 108 w 153"/>
                  <a:gd name="T21" fmla="*/ 86 h 102"/>
                  <a:gd name="T22" fmla="*/ 79 w 153"/>
                  <a:gd name="T23" fmla="*/ 66 h 102"/>
                  <a:gd name="T24" fmla="*/ 44 w 153"/>
                  <a:gd name="T25" fmla="*/ 96 h 102"/>
                  <a:gd name="T26" fmla="*/ 38 w 153"/>
                  <a:gd name="T27" fmla="*/ 102 h 102"/>
                  <a:gd name="T28" fmla="*/ 32 w 153"/>
                  <a:gd name="T29" fmla="*/ 86 h 102"/>
                  <a:gd name="T30" fmla="*/ 0 w 153"/>
                  <a:gd name="T31" fmla="*/ 86 h 102"/>
                  <a:gd name="T32" fmla="*/ 11 w 153"/>
                  <a:gd name="T33" fmla="*/ 7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3" h="102">
                    <a:moveTo>
                      <a:pt x="11" y="70"/>
                    </a:moveTo>
                    <a:cubicBezTo>
                      <a:pt x="15" y="67"/>
                      <a:pt x="19" y="65"/>
                      <a:pt x="19" y="60"/>
                    </a:cubicBezTo>
                    <a:cubicBezTo>
                      <a:pt x="19" y="53"/>
                      <a:pt x="19" y="55"/>
                      <a:pt x="19" y="48"/>
                    </a:cubicBezTo>
                    <a:cubicBezTo>
                      <a:pt x="19" y="35"/>
                      <a:pt x="22" y="3"/>
                      <a:pt x="44" y="0"/>
                    </a:cubicBezTo>
                    <a:cubicBezTo>
                      <a:pt x="47" y="12"/>
                      <a:pt x="51" y="15"/>
                      <a:pt x="55" y="23"/>
                    </a:cubicBezTo>
                    <a:cubicBezTo>
                      <a:pt x="57" y="20"/>
                      <a:pt x="59" y="18"/>
                      <a:pt x="62" y="16"/>
                    </a:cubicBezTo>
                    <a:cubicBezTo>
                      <a:pt x="78" y="37"/>
                      <a:pt x="102" y="29"/>
                      <a:pt x="116" y="48"/>
                    </a:cubicBezTo>
                    <a:cubicBezTo>
                      <a:pt x="119" y="54"/>
                      <a:pt x="117" y="59"/>
                      <a:pt x="121" y="63"/>
                    </a:cubicBezTo>
                    <a:cubicBezTo>
                      <a:pt x="133" y="72"/>
                      <a:pt x="147" y="68"/>
                      <a:pt x="153" y="78"/>
                    </a:cubicBezTo>
                    <a:cubicBezTo>
                      <a:pt x="145" y="83"/>
                      <a:pt x="138" y="86"/>
                      <a:pt x="128" y="86"/>
                    </a:cubicBezTo>
                    <a:cubicBezTo>
                      <a:pt x="119" y="86"/>
                      <a:pt x="116" y="86"/>
                      <a:pt x="108" y="86"/>
                    </a:cubicBezTo>
                    <a:cubicBezTo>
                      <a:pt x="108" y="86"/>
                      <a:pt x="84" y="68"/>
                      <a:pt x="79" y="66"/>
                    </a:cubicBezTo>
                    <a:cubicBezTo>
                      <a:pt x="79" y="84"/>
                      <a:pt x="54" y="101"/>
                      <a:pt x="44" y="96"/>
                    </a:cubicBezTo>
                    <a:cubicBezTo>
                      <a:pt x="41" y="100"/>
                      <a:pt x="41" y="102"/>
                      <a:pt x="38" y="102"/>
                    </a:cubicBezTo>
                    <a:cubicBezTo>
                      <a:pt x="28" y="102"/>
                      <a:pt x="31" y="94"/>
                      <a:pt x="32" y="86"/>
                    </a:cubicBezTo>
                    <a:cubicBezTo>
                      <a:pt x="20" y="83"/>
                      <a:pt x="6" y="86"/>
                      <a:pt x="0" y="86"/>
                    </a:cubicBezTo>
                    <a:cubicBezTo>
                      <a:pt x="0" y="73"/>
                      <a:pt x="10" y="74"/>
                      <a:pt x="11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3" name="Freeform 143"/>
              <p:cNvSpPr/>
              <p:nvPr/>
            </p:nvSpPr>
            <p:spPr bwMode="auto">
              <a:xfrm>
                <a:off x="3914359" y="2093276"/>
                <a:ext cx="53565" cy="56626"/>
              </a:xfrm>
              <a:custGeom>
                <a:avLst/>
                <a:gdLst>
                  <a:gd name="T0" fmla="*/ 47 w 47"/>
                  <a:gd name="T1" fmla="*/ 31 h 49"/>
                  <a:gd name="T2" fmla="*/ 19 w 47"/>
                  <a:gd name="T3" fmla="*/ 49 h 49"/>
                  <a:gd name="T4" fmla="*/ 0 w 47"/>
                  <a:gd name="T5" fmla="*/ 31 h 49"/>
                  <a:gd name="T6" fmla="*/ 47 w 47"/>
                  <a:gd name="T7" fmla="*/ 3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9">
                    <a:moveTo>
                      <a:pt x="47" y="31"/>
                    </a:moveTo>
                    <a:cubicBezTo>
                      <a:pt x="47" y="42"/>
                      <a:pt x="28" y="49"/>
                      <a:pt x="19" y="49"/>
                    </a:cubicBezTo>
                    <a:cubicBezTo>
                      <a:pt x="7" y="49"/>
                      <a:pt x="0" y="41"/>
                      <a:pt x="0" y="31"/>
                    </a:cubicBezTo>
                    <a:cubicBezTo>
                      <a:pt x="0" y="0"/>
                      <a:pt x="47" y="5"/>
                      <a:pt x="47" y="3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4" name="Freeform 144"/>
              <p:cNvSpPr/>
              <p:nvPr/>
            </p:nvSpPr>
            <p:spPr bwMode="auto">
              <a:xfrm>
                <a:off x="3753663" y="2330492"/>
                <a:ext cx="42852" cy="35200"/>
              </a:xfrm>
              <a:custGeom>
                <a:avLst/>
                <a:gdLst>
                  <a:gd name="T0" fmla="*/ 16 w 38"/>
                  <a:gd name="T1" fmla="*/ 1 h 31"/>
                  <a:gd name="T2" fmla="*/ 38 w 38"/>
                  <a:gd name="T3" fmla="*/ 4 h 31"/>
                  <a:gd name="T4" fmla="*/ 0 w 38"/>
                  <a:gd name="T5" fmla="*/ 31 h 31"/>
                  <a:gd name="T6" fmla="*/ 0 w 38"/>
                  <a:gd name="T7" fmla="*/ 21 h 31"/>
                  <a:gd name="T8" fmla="*/ 16 w 38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16" y="1"/>
                    </a:moveTo>
                    <a:cubicBezTo>
                      <a:pt x="31" y="0"/>
                      <a:pt x="28" y="0"/>
                      <a:pt x="38" y="4"/>
                    </a:cubicBezTo>
                    <a:cubicBezTo>
                      <a:pt x="31" y="14"/>
                      <a:pt x="12" y="29"/>
                      <a:pt x="0" y="3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6" y="13"/>
                      <a:pt x="16" y="6"/>
                      <a:pt x="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5" name="Freeform 145"/>
              <p:cNvSpPr/>
              <p:nvPr/>
            </p:nvSpPr>
            <p:spPr bwMode="auto">
              <a:xfrm>
                <a:off x="3822532" y="1840756"/>
                <a:ext cx="116313" cy="52034"/>
              </a:xfrm>
              <a:custGeom>
                <a:avLst/>
                <a:gdLst>
                  <a:gd name="T0" fmla="*/ 38 w 102"/>
                  <a:gd name="T1" fmla="*/ 46 h 46"/>
                  <a:gd name="T2" fmla="*/ 15 w 102"/>
                  <a:gd name="T3" fmla="*/ 28 h 46"/>
                  <a:gd name="T4" fmla="*/ 0 w 102"/>
                  <a:gd name="T5" fmla="*/ 11 h 46"/>
                  <a:gd name="T6" fmla="*/ 13 w 102"/>
                  <a:gd name="T7" fmla="*/ 0 h 46"/>
                  <a:gd name="T8" fmla="*/ 51 w 102"/>
                  <a:gd name="T9" fmla="*/ 6 h 46"/>
                  <a:gd name="T10" fmla="*/ 102 w 102"/>
                  <a:gd name="T11" fmla="*/ 31 h 46"/>
                  <a:gd name="T12" fmla="*/ 89 w 102"/>
                  <a:gd name="T13" fmla="*/ 43 h 46"/>
                  <a:gd name="T14" fmla="*/ 66 w 102"/>
                  <a:gd name="T15" fmla="*/ 38 h 46"/>
                  <a:gd name="T16" fmla="*/ 38 w 102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46">
                    <a:moveTo>
                      <a:pt x="38" y="46"/>
                    </a:moveTo>
                    <a:cubicBezTo>
                      <a:pt x="23" y="46"/>
                      <a:pt x="10" y="42"/>
                      <a:pt x="15" y="28"/>
                    </a:cubicBezTo>
                    <a:cubicBezTo>
                      <a:pt x="9" y="24"/>
                      <a:pt x="0" y="20"/>
                      <a:pt x="0" y="11"/>
                    </a:cubicBezTo>
                    <a:cubicBezTo>
                      <a:pt x="0" y="4"/>
                      <a:pt x="7" y="0"/>
                      <a:pt x="13" y="0"/>
                    </a:cubicBezTo>
                    <a:cubicBezTo>
                      <a:pt x="30" y="0"/>
                      <a:pt x="35" y="6"/>
                      <a:pt x="51" y="6"/>
                    </a:cubicBezTo>
                    <a:cubicBezTo>
                      <a:pt x="71" y="6"/>
                      <a:pt x="89" y="23"/>
                      <a:pt x="102" y="31"/>
                    </a:cubicBezTo>
                    <a:cubicBezTo>
                      <a:pt x="100" y="38"/>
                      <a:pt x="96" y="43"/>
                      <a:pt x="89" y="43"/>
                    </a:cubicBezTo>
                    <a:cubicBezTo>
                      <a:pt x="79" y="43"/>
                      <a:pt x="74" y="38"/>
                      <a:pt x="66" y="38"/>
                    </a:cubicBezTo>
                    <a:cubicBezTo>
                      <a:pt x="58" y="38"/>
                      <a:pt x="51" y="46"/>
                      <a:pt x="38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6" name="Freeform 146"/>
              <p:cNvSpPr/>
              <p:nvPr/>
            </p:nvSpPr>
            <p:spPr bwMode="auto">
              <a:xfrm>
                <a:off x="3833245" y="2353448"/>
                <a:ext cx="27548" cy="30608"/>
              </a:xfrm>
              <a:custGeom>
                <a:avLst/>
                <a:gdLst>
                  <a:gd name="T0" fmla="*/ 25 w 25"/>
                  <a:gd name="T1" fmla="*/ 9 h 27"/>
                  <a:gd name="T2" fmla="*/ 12 w 25"/>
                  <a:gd name="T3" fmla="*/ 27 h 27"/>
                  <a:gd name="T4" fmla="*/ 0 w 25"/>
                  <a:gd name="T5" fmla="*/ 15 h 27"/>
                  <a:gd name="T6" fmla="*/ 25 w 25"/>
                  <a:gd name="T7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7">
                    <a:moveTo>
                      <a:pt x="25" y="9"/>
                    </a:moveTo>
                    <a:cubicBezTo>
                      <a:pt x="21" y="16"/>
                      <a:pt x="19" y="27"/>
                      <a:pt x="12" y="27"/>
                    </a:cubicBezTo>
                    <a:cubicBezTo>
                      <a:pt x="10" y="27"/>
                      <a:pt x="0" y="15"/>
                      <a:pt x="0" y="15"/>
                    </a:cubicBezTo>
                    <a:cubicBezTo>
                      <a:pt x="0" y="1"/>
                      <a:pt x="18" y="0"/>
                      <a:pt x="25" y="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7" name="Freeform 147"/>
              <p:cNvSpPr/>
              <p:nvPr/>
            </p:nvSpPr>
            <p:spPr bwMode="auto">
              <a:xfrm>
                <a:off x="3975576" y="2108580"/>
                <a:ext cx="29078" cy="16835"/>
              </a:xfrm>
              <a:custGeom>
                <a:avLst/>
                <a:gdLst>
                  <a:gd name="T0" fmla="*/ 10 w 25"/>
                  <a:gd name="T1" fmla="*/ 14 h 15"/>
                  <a:gd name="T2" fmla="*/ 0 w 25"/>
                  <a:gd name="T3" fmla="*/ 8 h 15"/>
                  <a:gd name="T4" fmla="*/ 10 w 25"/>
                  <a:gd name="T5" fmla="*/ 0 h 15"/>
                  <a:gd name="T6" fmla="*/ 25 w 25"/>
                  <a:gd name="T7" fmla="*/ 13 h 15"/>
                  <a:gd name="T8" fmla="*/ 10 w 25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5">
                    <a:moveTo>
                      <a:pt x="10" y="14"/>
                    </a:moveTo>
                    <a:cubicBezTo>
                      <a:pt x="5" y="14"/>
                      <a:pt x="0" y="13"/>
                      <a:pt x="0" y="8"/>
                    </a:cubicBezTo>
                    <a:cubicBezTo>
                      <a:pt x="0" y="6"/>
                      <a:pt x="9" y="0"/>
                      <a:pt x="10" y="0"/>
                    </a:cubicBezTo>
                    <a:cubicBezTo>
                      <a:pt x="17" y="0"/>
                      <a:pt x="23" y="10"/>
                      <a:pt x="25" y="13"/>
                    </a:cubicBezTo>
                    <a:cubicBezTo>
                      <a:pt x="15" y="15"/>
                      <a:pt x="18" y="14"/>
                      <a:pt x="10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8" name="Freeform 148"/>
              <p:cNvSpPr/>
              <p:nvPr/>
            </p:nvSpPr>
            <p:spPr bwMode="auto">
              <a:xfrm>
                <a:off x="3853141" y="2055015"/>
                <a:ext cx="29078" cy="21426"/>
              </a:xfrm>
              <a:custGeom>
                <a:avLst/>
                <a:gdLst>
                  <a:gd name="T0" fmla="*/ 9 w 26"/>
                  <a:gd name="T1" fmla="*/ 18 h 18"/>
                  <a:gd name="T2" fmla="*/ 26 w 26"/>
                  <a:gd name="T3" fmla="*/ 0 h 18"/>
                  <a:gd name="T4" fmla="*/ 9 w 2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8">
                    <a:moveTo>
                      <a:pt x="9" y="18"/>
                    </a:moveTo>
                    <a:cubicBezTo>
                      <a:pt x="0" y="18"/>
                      <a:pt x="17" y="0"/>
                      <a:pt x="26" y="0"/>
                    </a:cubicBezTo>
                    <a:cubicBezTo>
                      <a:pt x="24" y="9"/>
                      <a:pt x="18" y="18"/>
                      <a:pt x="9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9" name="Freeform 149"/>
              <p:cNvSpPr/>
              <p:nvPr/>
            </p:nvSpPr>
            <p:spPr bwMode="auto">
              <a:xfrm>
                <a:off x="3592967" y="1837695"/>
                <a:ext cx="711654" cy="540240"/>
              </a:xfrm>
              <a:custGeom>
                <a:avLst/>
                <a:gdLst>
                  <a:gd name="T0" fmla="*/ 573 w 622"/>
                  <a:gd name="T1" fmla="*/ 354 h 471"/>
                  <a:gd name="T2" fmla="*/ 482 w 622"/>
                  <a:gd name="T3" fmla="*/ 308 h 471"/>
                  <a:gd name="T4" fmla="*/ 497 w 622"/>
                  <a:gd name="T5" fmla="*/ 320 h 471"/>
                  <a:gd name="T6" fmla="*/ 486 w 622"/>
                  <a:gd name="T7" fmla="*/ 331 h 471"/>
                  <a:gd name="T8" fmla="*/ 512 w 622"/>
                  <a:gd name="T9" fmla="*/ 362 h 471"/>
                  <a:gd name="T10" fmla="*/ 546 w 622"/>
                  <a:gd name="T11" fmla="*/ 371 h 471"/>
                  <a:gd name="T12" fmla="*/ 560 w 622"/>
                  <a:gd name="T13" fmla="*/ 405 h 471"/>
                  <a:gd name="T14" fmla="*/ 478 w 622"/>
                  <a:gd name="T15" fmla="*/ 405 h 471"/>
                  <a:gd name="T16" fmla="*/ 522 w 622"/>
                  <a:gd name="T17" fmla="*/ 461 h 471"/>
                  <a:gd name="T18" fmla="*/ 507 w 622"/>
                  <a:gd name="T19" fmla="*/ 461 h 471"/>
                  <a:gd name="T20" fmla="*/ 401 w 622"/>
                  <a:gd name="T21" fmla="*/ 407 h 471"/>
                  <a:gd name="T22" fmla="*/ 327 w 622"/>
                  <a:gd name="T23" fmla="*/ 379 h 471"/>
                  <a:gd name="T24" fmla="*/ 291 w 622"/>
                  <a:gd name="T25" fmla="*/ 386 h 471"/>
                  <a:gd name="T26" fmla="*/ 289 w 622"/>
                  <a:gd name="T27" fmla="*/ 342 h 471"/>
                  <a:gd name="T28" fmla="*/ 355 w 622"/>
                  <a:gd name="T29" fmla="*/ 331 h 471"/>
                  <a:gd name="T30" fmla="*/ 361 w 622"/>
                  <a:gd name="T31" fmla="*/ 302 h 471"/>
                  <a:gd name="T32" fmla="*/ 319 w 622"/>
                  <a:gd name="T33" fmla="*/ 207 h 471"/>
                  <a:gd name="T34" fmla="*/ 289 w 622"/>
                  <a:gd name="T35" fmla="*/ 207 h 471"/>
                  <a:gd name="T36" fmla="*/ 251 w 622"/>
                  <a:gd name="T37" fmla="*/ 153 h 471"/>
                  <a:gd name="T38" fmla="*/ 209 w 622"/>
                  <a:gd name="T39" fmla="*/ 165 h 471"/>
                  <a:gd name="T40" fmla="*/ 72 w 622"/>
                  <a:gd name="T41" fmla="*/ 149 h 471"/>
                  <a:gd name="T42" fmla="*/ 18 w 622"/>
                  <a:gd name="T43" fmla="*/ 125 h 471"/>
                  <a:gd name="T44" fmla="*/ 53 w 622"/>
                  <a:gd name="T45" fmla="*/ 117 h 471"/>
                  <a:gd name="T46" fmla="*/ 0 w 622"/>
                  <a:gd name="T47" fmla="*/ 87 h 471"/>
                  <a:gd name="T48" fmla="*/ 20 w 622"/>
                  <a:gd name="T49" fmla="*/ 29 h 471"/>
                  <a:gd name="T50" fmla="*/ 106 w 622"/>
                  <a:gd name="T51" fmla="*/ 8 h 471"/>
                  <a:gd name="T52" fmla="*/ 79 w 622"/>
                  <a:gd name="T53" fmla="*/ 57 h 471"/>
                  <a:gd name="T54" fmla="*/ 87 w 622"/>
                  <a:gd name="T55" fmla="*/ 85 h 471"/>
                  <a:gd name="T56" fmla="*/ 94 w 622"/>
                  <a:gd name="T57" fmla="*/ 48 h 471"/>
                  <a:gd name="T58" fmla="*/ 206 w 622"/>
                  <a:gd name="T59" fmla="*/ 53 h 471"/>
                  <a:gd name="T60" fmla="*/ 221 w 622"/>
                  <a:gd name="T61" fmla="*/ 61 h 471"/>
                  <a:gd name="T62" fmla="*/ 268 w 622"/>
                  <a:gd name="T63" fmla="*/ 49 h 471"/>
                  <a:gd name="T64" fmla="*/ 372 w 622"/>
                  <a:gd name="T65" fmla="*/ 101 h 471"/>
                  <a:gd name="T66" fmla="*/ 416 w 622"/>
                  <a:gd name="T67" fmla="*/ 117 h 471"/>
                  <a:gd name="T68" fmla="*/ 469 w 622"/>
                  <a:gd name="T69" fmla="*/ 153 h 471"/>
                  <a:gd name="T70" fmla="*/ 503 w 622"/>
                  <a:gd name="T71" fmla="*/ 172 h 471"/>
                  <a:gd name="T72" fmla="*/ 499 w 622"/>
                  <a:gd name="T73" fmla="*/ 184 h 471"/>
                  <a:gd name="T74" fmla="*/ 486 w 622"/>
                  <a:gd name="T75" fmla="*/ 210 h 471"/>
                  <a:gd name="T76" fmla="*/ 545 w 622"/>
                  <a:gd name="T77" fmla="*/ 244 h 471"/>
                  <a:gd name="T78" fmla="*/ 588 w 622"/>
                  <a:gd name="T79" fmla="*/ 276 h 471"/>
                  <a:gd name="T80" fmla="*/ 622 w 622"/>
                  <a:gd name="T81" fmla="*/ 298 h 471"/>
                  <a:gd name="T82" fmla="*/ 599 w 622"/>
                  <a:gd name="T83" fmla="*/ 32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2" h="471">
                    <a:moveTo>
                      <a:pt x="583" y="331"/>
                    </a:moveTo>
                    <a:cubicBezTo>
                      <a:pt x="583" y="340"/>
                      <a:pt x="581" y="354"/>
                      <a:pt x="573" y="354"/>
                    </a:cubicBezTo>
                    <a:cubicBezTo>
                      <a:pt x="535" y="354"/>
                      <a:pt x="533" y="300"/>
                      <a:pt x="497" y="300"/>
                    </a:cubicBezTo>
                    <a:cubicBezTo>
                      <a:pt x="493" y="300"/>
                      <a:pt x="483" y="308"/>
                      <a:pt x="482" y="308"/>
                    </a:cubicBezTo>
                    <a:cubicBezTo>
                      <a:pt x="489" y="312"/>
                      <a:pt x="490" y="312"/>
                      <a:pt x="497" y="310"/>
                    </a:cubicBezTo>
                    <a:cubicBezTo>
                      <a:pt x="497" y="320"/>
                      <a:pt x="497" y="320"/>
                      <a:pt x="497" y="320"/>
                    </a:cubicBezTo>
                    <a:cubicBezTo>
                      <a:pt x="493" y="321"/>
                      <a:pt x="489" y="322"/>
                      <a:pt x="486" y="320"/>
                    </a:cubicBezTo>
                    <a:cubicBezTo>
                      <a:pt x="486" y="331"/>
                      <a:pt x="486" y="331"/>
                      <a:pt x="486" y="331"/>
                    </a:cubicBezTo>
                    <a:cubicBezTo>
                      <a:pt x="496" y="331"/>
                      <a:pt x="496" y="331"/>
                      <a:pt x="496" y="331"/>
                    </a:cubicBezTo>
                    <a:cubicBezTo>
                      <a:pt x="497" y="342"/>
                      <a:pt x="506" y="359"/>
                      <a:pt x="512" y="362"/>
                    </a:cubicBezTo>
                    <a:cubicBezTo>
                      <a:pt x="527" y="367"/>
                      <a:pt x="532" y="358"/>
                      <a:pt x="533" y="371"/>
                    </a:cubicBezTo>
                    <a:cubicBezTo>
                      <a:pt x="541" y="371"/>
                      <a:pt x="541" y="371"/>
                      <a:pt x="546" y="371"/>
                    </a:cubicBezTo>
                    <a:cubicBezTo>
                      <a:pt x="546" y="384"/>
                      <a:pt x="546" y="384"/>
                      <a:pt x="546" y="387"/>
                    </a:cubicBezTo>
                    <a:cubicBezTo>
                      <a:pt x="546" y="393"/>
                      <a:pt x="560" y="397"/>
                      <a:pt x="560" y="405"/>
                    </a:cubicBezTo>
                    <a:cubicBezTo>
                      <a:pt x="560" y="413"/>
                      <a:pt x="552" y="428"/>
                      <a:pt x="549" y="437"/>
                    </a:cubicBezTo>
                    <a:cubicBezTo>
                      <a:pt x="535" y="436"/>
                      <a:pt x="487" y="417"/>
                      <a:pt x="478" y="405"/>
                    </a:cubicBezTo>
                    <a:cubicBezTo>
                      <a:pt x="467" y="405"/>
                      <a:pt x="467" y="405"/>
                      <a:pt x="467" y="405"/>
                    </a:cubicBezTo>
                    <a:cubicBezTo>
                      <a:pt x="480" y="422"/>
                      <a:pt x="522" y="439"/>
                      <a:pt x="522" y="461"/>
                    </a:cubicBezTo>
                    <a:cubicBezTo>
                      <a:pt x="522" y="467"/>
                      <a:pt x="518" y="471"/>
                      <a:pt x="515" y="471"/>
                    </a:cubicBezTo>
                    <a:cubicBezTo>
                      <a:pt x="511" y="471"/>
                      <a:pt x="509" y="462"/>
                      <a:pt x="507" y="461"/>
                    </a:cubicBezTo>
                    <a:cubicBezTo>
                      <a:pt x="485" y="450"/>
                      <a:pt x="471" y="455"/>
                      <a:pt x="452" y="443"/>
                    </a:cubicBezTo>
                    <a:cubicBezTo>
                      <a:pt x="434" y="432"/>
                      <a:pt x="388" y="432"/>
                      <a:pt x="401" y="407"/>
                    </a:cubicBezTo>
                    <a:cubicBezTo>
                      <a:pt x="376" y="396"/>
                      <a:pt x="364" y="381"/>
                      <a:pt x="342" y="367"/>
                    </a:cubicBezTo>
                    <a:cubicBezTo>
                      <a:pt x="338" y="373"/>
                      <a:pt x="334" y="379"/>
                      <a:pt x="327" y="379"/>
                    </a:cubicBezTo>
                    <a:cubicBezTo>
                      <a:pt x="319" y="379"/>
                      <a:pt x="321" y="374"/>
                      <a:pt x="314" y="374"/>
                    </a:cubicBezTo>
                    <a:cubicBezTo>
                      <a:pt x="305" y="374"/>
                      <a:pt x="300" y="386"/>
                      <a:pt x="291" y="386"/>
                    </a:cubicBezTo>
                    <a:cubicBezTo>
                      <a:pt x="283" y="386"/>
                      <a:pt x="259" y="374"/>
                      <a:pt x="259" y="363"/>
                    </a:cubicBezTo>
                    <a:cubicBezTo>
                      <a:pt x="259" y="355"/>
                      <a:pt x="278" y="342"/>
                      <a:pt x="289" y="342"/>
                    </a:cubicBezTo>
                    <a:cubicBezTo>
                      <a:pt x="302" y="342"/>
                      <a:pt x="315" y="342"/>
                      <a:pt x="321" y="342"/>
                    </a:cubicBezTo>
                    <a:cubicBezTo>
                      <a:pt x="328" y="342"/>
                      <a:pt x="346" y="337"/>
                      <a:pt x="355" y="331"/>
                    </a:cubicBezTo>
                    <a:cubicBezTo>
                      <a:pt x="352" y="328"/>
                      <a:pt x="342" y="320"/>
                      <a:pt x="342" y="314"/>
                    </a:cubicBezTo>
                    <a:cubicBezTo>
                      <a:pt x="342" y="300"/>
                      <a:pt x="355" y="308"/>
                      <a:pt x="361" y="302"/>
                    </a:cubicBezTo>
                    <a:cubicBezTo>
                      <a:pt x="368" y="295"/>
                      <a:pt x="384" y="277"/>
                      <a:pt x="384" y="266"/>
                    </a:cubicBezTo>
                    <a:cubicBezTo>
                      <a:pt x="384" y="246"/>
                      <a:pt x="335" y="207"/>
                      <a:pt x="319" y="207"/>
                    </a:cubicBezTo>
                    <a:cubicBezTo>
                      <a:pt x="309" y="207"/>
                      <a:pt x="305" y="216"/>
                      <a:pt x="295" y="216"/>
                    </a:cubicBezTo>
                    <a:cubicBezTo>
                      <a:pt x="292" y="216"/>
                      <a:pt x="289" y="208"/>
                      <a:pt x="289" y="207"/>
                    </a:cubicBezTo>
                    <a:cubicBezTo>
                      <a:pt x="289" y="199"/>
                      <a:pt x="302" y="197"/>
                      <a:pt x="307" y="196"/>
                    </a:cubicBezTo>
                    <a:cubicBezTo>
                      <a:pt x="300" y="189"/>
                      <a:pt x="259" y="153"/>
                      <a:pt x="251" y="153"/>
                    </a:cubicBezTo>
                    <a:cubicBezTo>
                      <a:pt x="241" y="153"/>
                      <a:pt x="229" y="183"/>
                      <a:pt x="215" y="183"/>
                    </a:cubicBezTo>
                    <a:cubicBezTo>
                      <a:pt x="206" y="183"/>
                      <a:pt x="209" y="170"/>
                      <a:pt x="209" y="165"/>
                    </a:cubicBezTo>
                    <a:cubicBezTo>
                      <a:pt x="186" y="162"/>
                      <a:pt x="128" y="165"/>
                      <a:pt x="94" y="165"/>
                    </a:cubicBezTo>
                    <a:cubicBezTo>
                      <a:pt x="88" y="165"/>
                      <a:pt x="76" y="155"/>
                      <a:pt x="72" y="149"/>
                    </a:cubicBezTo>
                    <a:cubicBezTo>
                      <a:pt x="35" y="149"/>
                      <a:pt x="35" y="149"/>
                      <a:pt x="35" y="149"/>
                    </a:cubicBezTo>
                    <a:cubicBezTo>
                      <a:pt x="31" y="137"/>
                      <a:pt x="20" y="136"/>
                      <a:pt x="18" y="125"/>
                    </a:cubicBezTo>
                    <a:cubicBezTo>
                      <a:pt x="28" y="121"/>
                      <a:pt x="40" y="126"/>
                      <a:pt x="53" y="127"/>
                    </a:cubicBezTo>
                    <a:cubicBezTo>
                      <a:pt x="53" y="117"/>
                      <a:pt x="53" y="117"/>
                      <a:pt x="53" y="117"/>
                    </a:cubicBezTo>
                    <a:cubicBezTo>
                      <a:pt x="46" y="112"/>
                      <a:pt x="11" y="109"/>
                      <a:pt x="11" y="109"/>
                    </a:cubicBezTo>
                    <a:cubicBezTo>
                      <a:pt x="11" y="109"/>
                      <a:pt x="0" y="95"/>
                      <a:pt x="0" y="87"/>
                    </a:cubicBezTo>
                    <a:cubicBezTo>
                      <a:pt x="0" y="65"/>
                      <a:pt x="3" y="60"/>
                      <a:pt x="15" y="52"/>
                    </a:cubicBezTo>
                    <a:cubicBezTo>
                      <a:pt x="21" y="47"/>
                      <a:pt x="17" y="33"/>
                      <a:pt x="20" y="29"/>
                    </a:cubicBezTo>
                    <a:cubicBezTo>
                      <a:pt x="35" y="13"/>
                      <a:pt x="55" y="0"/>
                      <a:pt x="81" y="0"/>
                    </a:cubicBezTo>
                    <a:cubicBezTo>
                      <a:pt x="81" y="0"/>
                      <a:pt x="105" y="8"/>
                      <a:pt x="106" y="8"/>
                    </a:cubicBezTo>
                    <a:cubicBezTo>
                      <a:pt x="98" y="25"/>
                      <a:pt x="73" y="26"/>
                      <a:pt x="73" y="49"/>
                    </a:cubicBezTo>
                    <a:cubicBezTo>
                      <a:pt x="73" y="54"/>
                      <a:pt x="75" y="57"/>
                      <a:pt x="79" y="57"/>
                    </a:cubicBezTo>
                    <a:cubicBezTo>
                      <a:pt x="78" y="63"/>
                      <a:pt x="79" y="71"/>
                      <a:pt x="79" y="71"/>
                    </a:cubicBezTo>
                    <a:cubicBezTo>
                      <a:pt x="79" y="78"/>
                      <a:pt x="78" y="85"/>
                      <a:pt x="87" y="85"/>
                    </a:cubicBezTo>
                    <a:cubicBezTo>
                      <a:pt x="91" y="85"/>
                      <a:pt x="102" y="75"/>
                      <a:pt x="102" y="69"/>
                    </a:cubicBezTo>
                    <a:cubicBezTo>
                      <a:pt x="102" y="61"/>
                      <a:pt x="94" y="56"/>
                      <a:pt x="94" y="48"/>
                    </a:cubicBezTo>
                    <a:cubicBezTo>
                      <a:pt x="94" y="17"/>
                      <a:pt x="145" y="8"/>
                      <a:pt x="175" y="8"/>
                    </a:cubicBezTo>
                    <a:cubicBezTo>
                      <a:pt x="195" y="8"/>
                      <a:pt x="206" y="36"/>
                      <a:pt x="206" y="53"/>
                    </a:cubicBezTo>
                    <a:cubicBezTo>
                      <a:pt x="206" y="56"/>
                      <a:pt x="202" y="69"/>
                      <a:pt x="206" y="69"/>
                    </a:cubicBezTo>
                    <a:cubicBezTo>
                      <a:pt x="210" y="69"/>
                      <a:pt x="213" y="61"/>
                      <a:pt x="221" y="61"/>
                    </a:cubicBezTo>
                    <a:cubicBezTo>
                      <a:pt x="229" y="61"/>
                      <a:pt x="231" y="69"/>
                      <a:pt x="238" y="69"/>
                    </a:cubicBezTo>
                    <a:cubicBezTo>
                      <a:pt x="251" y="69"/>
                      <a:pt x="255" y="49"/>
                      <a:pt x="268" y="49"/>
                    </a:cubicBezTo>
                    <a:cubicBezTo>
                      <a:pt x="283" y="49"/>
                      <a:pt x="315" y="54"/>
                      <a:pt x="325" y="61"/>
                    </a:cubicBezTo>
                    <a:cubicBezTo>
                      <a:pt x="342" y="74"/>
                      <a:pt x="347" y="101"/>
                      <a:pt x="372" y="101"/>
                    </a:cubicBezTo>
                    <a:cubicBezTo>
                      <a:pt x="384" y="101"/>
                      <a:pt x="386" y="101"/>
                      <a:pt x="391" y="101"/>
                    </a:cubicBezTo>
                    <a:cubicBezTo>
                      <a:pt x="399" y="101"/>
                      <a:pt x="418" y="103"/>
                      <a:pt x="416" y="117"/>
                    </a:cubicBezTo>
                    <a:cubicBezTo>
                      <a:pt x="437" y="124"/>
                      <a:pt x="448" y="137"/>
                      <a:pt x="469" y="139"/>
                    </a:cubicBezTo>
                    <a:cubicBezTo>
                      <a:pt x="469" y="153"/>
                      <a:pt x="469" y="153"/>
                      <a:pt x="469" y="153"/>
                    </a:cubicBezTo>
                    <a:cubicBezTo>
                      <a:pt x="474" y="153"/>
                      <a:pt x="482" y="153"/>
                      <a:pt x="482" y="153"/>
                    </a:cubicBezTo>
                    <a:cubicBezTo>
                      <a:pt x="493" y="153"/>
                      <a:pt x="499" y="161"/>
                      <a:pt x="503" y="172"/>
                    </a:cubicBezTo>
                    <a:cubicBezTo>
                      <a:pt x="493" y="174"/>
                      <a:pt x="483" y="173"/>
                      <a:pt x="477" y="183"/>
                    </a:cubicBezTo>
                    <a:cubicBezTo>
                      <a:pt x="490" y="184"/>
                      <a:pt x="493" y="184"/>
                      <a:pt x="499" y="184"/>
                    </a:cubicBezTo>
                    <a:cubicBezTo>
                      <a:pt x="503" y="184"/>
                      <a:pt x="509" y="187"/>
                      <a:pt x="511" y="192"/>
                    </a:cubicBezTo>
                    <a:cubicBezTo>
                      <a:pt x="499" y="198"/>
                      <a:pt x="493" y="198"/>
                      <a:pt x="486" y="210"/>
                    </a:cubicBezTo>
                    <a:cubicBezTo>
                      <a:pt x="493" y="214"/>
                      <a:pt x="497" y="216"/>
                      <a:pt x="507" y="216"/>
                    </a:cubicBezTo>
                    <a:cubicBezTo>
                      <a:pt x="509" y="234"/>
                      <a:pt x="529" y="242"/>
                      <a:pt x="545" y="244"/>
                    </a:cubicBezTo>
                    <a:cubicBezTo>
                      <a:pt x="546" y="258"/>
                      <a:pt x="550" y="272"/>
                      <a:pt x="562" y="272"/>
                    </a:cubicBezTo>
                    <a:cubicBezTo>
                      <a:pt x="578" y="272"/>
                      <a:pt x="582" y="261"/>
                      <a:pt x="588" y="276"/>
                    </a:cubicBezTo>
                    <a:cubicBezTo>
                      <a:pt x="592" y="280"/>
                      <a:pt x="598" y="280"/>
                      <a:pt x="602" y="280"/>
                    </a:cubicBezTo>
                    <a:cubicBezTo>
                      <a:pt x="616" y="280"/>
                      <a:pt x="622" y="285"/>
                      <a:pt x="622" y="298"/>
                    </a:cubicBezTo>
                    <a:cubicBezTo>
                      <a:pt x="622" y="308"/>
                      <a:pt x="609" y="312"/>
                      <a:pt x="599" y="312"/>
                    </a:cubicBezTo>
                    <a:cubicBezTo>
                      <a:pt x="600" y="320"/>
                      <a:pt x="599" y="318"/>
                      <a:pt x="599" y="322"/>
                    </a:cubicBezTo>
                    <a:cubicBezTo>
                      <a:pt x="599" y="324"/>
                      <a:pt x="597" y="331"/>
                      <a:pt x="583" y="33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0" name="Freeform 150"/>
              <p:cNvSpPr/>
              <p:nvPr/>
            </p:nvSpPr>
            <p:spPr bwMode="auto">
              <a:xfrm>
                <a:off x="3885280" y="2302944"/>
                <a:ext cx="19896" cy="19896"/>
              </a:xfrm>
              <a:custGeom>
                <a:avLst/>
                <a:gdLst>
                  <a:gd name="T0" fmla="*/ 17 w 17"/>
                  <a:gd name="T1" fmla="*/ 11 h 17"/>
                  <a:gd name="T2" fmla="*/ 0 w 17"/>
                  <a:gd name="T3" fmla="*/ 11 h 17"/>
                  <a:gd name="T4" fmla="*/ 17 w 17"/>
                  <a:gd name="T5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17" y="11"/>
                    </a:moveTo>
                    <a:cubicBezTo>
                      <a:pt x="10" y="17"/>
                      <a:pt x="7" y="17"/>
                      <a:pt x="0" y="11"/>
                    </a:cubicBezTo>
                    <a:cubicBezTo>
                      <a:pt x="7" y="0"/>
                      <a:pt x="8" y="6"/>
                      <a:pt x="17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1" name="Freeform 151"/>
              <p:cNvSpPr/>
              <p:nvPr/>
            </p:nvSpPr>
            <p:spPr bwMode="auto">
              <a:xfrm>
                <a:off x="3739889" y="2198875"/>
                <a:ext cx="16835" cy="19896"/>
              </a:xfrm>
              <a:custGeom>
                <a:avLst/>
                <a:gdLst>
                  <a:gd name="T0" fmla="*/ 0 w 15"/>
                  <a:gd name="T1" fmla="*/ 5 h 17"/>
                  <a:gd name="T2" fmla="*/ 15 w 15"/>
                  <a:gd name="T3" fmla="*/ 17 h 17"/>
                  <a:gd name="T4" fmla="*/ 0 w 15"/>
                  <a:gd name="T5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7">
                    <a:moveTo>
                      <a:pt x="0" y="5"/>
                    </a:moveTo>
                    <a:cubicBezTo>
                      <a:pt x="10" y="0"/>
                      <a:pt x="10" y="10"/>
                      <a:pt x="15" y="17"/>
                    </a:cubicBezTo>
                    <a:cubicBezTo>
                      <a:pt x="6" y="16"/>
                      <a:pt x="0" y="10"/>
                      <a:pt x="0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2" name="Freeform 152"/>
              <p:cNvSpPr/>
              <p:nvPr/>
            </p:nvSpPr>
            <p:spPr bwMode="auto">
              <a:xfrm>
                <a:off x="3550114" y="1297455"/>
                <a:ext cx="759098" cy="417806"/>
              </a:xfrm>
              <a:custGeom>
                <a:avLst/>
                <a:gdLst>
                  <a:gd name="T0" fmla="*/ 528 w 664"/>
                  <a:gd name="T1" fmla="*/ 28 h 366"/>
                  <a:gd name="T2" fmla="*/ 602 w 664"/>
                  <a:gd name="T3" fmla="*/ 16 h 366"/>
                  <a:gd name="T4" fmla="*/ 664 w 664"/>
                  <a:gd name="T5" fmla="*/ 49 h 366"/>
                  <a:gd name="T6" fmla="*/ 537 w 664"/>
                  <a:gd name="T7" fmla="*/ 91 h 366"/>
                  <a:gd name="T8" fmla="*/ 507 w 664"/>
                  <a:gd name="T9" fmla="*/ 133 h 366"/>
                  <a:gd name="T10" fmla="*/ 397 w 664"/>
                  <a:gd name="T11" fmla="*/ 195 h 366"/>
                  <a:gd name="T12" fmla="*/ 371 w 664"/>
                  <a:gd name="T13" fmla="*/ 212 h 366"/>
                  <a:gd name="T14" fmla="*/ 371 w 664"/>
                  <a:gd name="T15" fmla="*/ 246 h 366"/>
                  <a:gd name="T16" fmla="*/ 299 w 664"/>
                  <a:gd name="T17" fmla="*/ 282 h 366"/>
                  <a:gd name="T18" fmla="*/ 272 w 664"/>
                  <a:gd name="T19" fmla="*/ 331 h 366"/>
                  <a:gd name="T20" fmla="*/ 303 w 664"/>
                  <a:gd name="T21" fmla="*/ 338 h 366"/>
                  <a:gd name="T22" fmla="*/ 217 w 664"/>
                  <a:gd name="T23" fmla="*/ 354 h 366"/>
                  <a:gd name="T24" fmla="*/ 138 w 664"/>
                  <a:gd name="T25" fmla="*/ 362 h 366"/>
                  <a:gd name="T26" fmla="*/ 56 w 664"/>
                  <a:gd name="T27" fmla="*/ 354 h 366"/>
                  <a:gd name="T28" fmla="*/ 104 w 664"/>
                  <a:gd name="T29" fmla="*/ 316 h 366"/>
                  <a:gd name="T30" fmla="*/ 98 w 664"/>
                  <a:gd name="T31" fmla="*/ 284 h 366"/>
                  <a:gd name="T32" fmla="*/ 159 w 664"/>
                  <a:gd name="T33" fmla="*/ 306 h 366"/>
                  <a:gd name="T34" fmla="*/ 113 w 664"/>
                  <a:gd name="T35" fmla="*/ 266 h 366"/>
                  <a:gd name="T36" fmla="*/ 94 w 664"/>
                  <a:gd name="T37" fmla="*/ 272 h 366"/>
                  <a:gd name="T38" fmla="*/ 117 w 664"/>
                  <a:gd name="T39" fmla="*/ 236 h 366"/>
                  <a:gd name="T40" fmla="*/ 107 w 664"/>
                  <a:gd name="T41" fmla="*/ 175 h 366"/>
                  <a:gd name="T42" fmla="*/ 115 w 664"/>
                  <a:gd name="T43" fmla="*/ 159 h 366"/>
                  <a:gd name="T44" fmla="*/ 166 w 664"/>
                  <a:gd name="T45" fmla="*/ 161 h 366"/>
                  <a:gd name="T46" fmla="*/ 185 w 664"/>
                  <a:gd name="T47" fmla="*/ 163 h 366"/>
                  <a:gd name="T48" fmla="*/ 228 w 664"/>
                  <a:gd name="T49" fmla="*/ 155 h 366"/>
                  <a:gd name="T50" fmla="*/ 253 w 664"/>
                  <a:gd name="T51" fmla="*/ 133 h 366"/>
                  <a:gd name="T52" fmla="*/ 170 w 664"/>
                  <a:gd name="T53" fmla="*/ 145 h 366"/>
                  <a:gd name="T54" fmla="*/ 125 w 664"/>
                  <a:gd name="T55" fmla="*/ 137 h 366"/>
                  <a:gd name="T56" fmla="*/ 98 w 664"/>
                  <a:gd name="T57" fmla="*/ 145 h 366"/>
                  <a:gd name="T58" fmla="*/ 77 w 664"/>
                  <a:gd name="T59" fmla="*/ 119 h 366"/>
                  <a:gd name="T60" fmla="*/ 88 w 664"/>
                  <a:gd name="T61" fmla="*/ 95 h 366"/>
                  <a:gd name="T62" fmla="*/ 43 w 664"/>
                  <a:gd name="T63" fmla="*/ 107 h 366"/>
                  <a:gd name="T64" fmla="*/ 50 w 664"/>
                  <a:gd name="T65" fmla="*/ 87 h 366"/>
                  <a:gd name="T66" fmla="*/ 16 w 664"/>
                  <a:gd name="T67" fmla="*/ 93 h 366"/>
                  <a:gd name="T68" fmla="*/ 75 w 664"/>
                  <a:gd name="T69" fmla="*/ 64 h 366"/>
                  <a:gd name="T70" fmla="*/ 98 w 664"/>
                  <a:gd name="T71" fmla="*/ 57 h 366"/>
                  <a:gd name="T72" fmla="*/ 179 w 664"/>
                  <a:gd name="T73" fmla="*/ 57 h 366"/>
                  <a:gd name="T74" fmla="*/ 232 w 664"/>
                  <a:gd name="T75" fmla="*/ 20 h 366"/>
                  <a:gd name="T76" fmla="*/ 337 w 664"/>
                  <a:gd name="T77" fmla="*/ 9 h 366"/>
                  <a:gd name="T78" fmla="*/ 375 w 664"/>
                  <a:gd name="T79" fmla="*/ 13 h 366"/>
                  <a:gd name="T80" fmla="*/ 422 w 664"/>
                  <a:gd name="T81" fmla="*/ 5 h 366"/>
                  <a:gd name="T82" fmla="*/ 541 w 664"/>
                  <a:gd name="T83" fmla="*/ 19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64" h="366">
                    <a:moveTo>
                      <a:pt x="541" y="19"/>
                    </a:moveTo>
                    <a:cubicBezTo>
                      <a:pt x="536" y="25"/>
                      <a:pt x="534" y="26"/>
                      <a:pt x="528" y="28"/>
                    </a:cubicBezTo>
                    <a:cubicBezTo>
                      <a:pt x="588" y="9"/>
                      <a:pt x="588" y="9"/>
                      <a:pt x="588" y="9"/>
                    </a:cubicBezTo>
                    <a:cubicBezTo>
                      <a:pt x="593" y="13"/>
                      <a:pt x="596" y="14"/>
                      <a:pt x="602" y="16"/>
                    </a:cubicBezTo>
                    <a:cubicBezTo>
                      <a:pt x="610" y="18"/>
                      <a:pt x="610" y="25"/>
                      <a:pt x="615" y="29"/>
                    </a:cubicBezTo>
                    <a:cubicBezTo>
                      <a:pt x="624" y="39"/>
                      <a:pt x="664" y="35"/>
                      <a:pt x="664" y="49"/>
                    </a:cubicBezTo>
                    <a:cubicBezTo>
                      <a:pt x="664" y="60"/>
                      <a:pt x="650" y="57"/>
                      <a:pt x="645" y="61"/>
                    </a:cubicBezTo>
                    <a:cubicBezTo>
                      <a:pt x="615" y="85"/>
                      <a:pt x="578" y="71"/>
                      <a:pt x="537" y="91"/>
                    </a:cubicBezTo>
                    <a:cubicBezTo>
                      <a:pt x="545" y="99"/>
                      <a:pt x="575" y="93"/>
                      <a:pt x="594" y="94"/>
                    </a:cubicBezTo>
                    <a:cubicBezTo>
                      <a:pt x="577" y="112"/>
                      <a:pt x="534" y="123"/>
                      <a:pt x="507" y="133"/>
                    </a:cubicBezTo>
                    <a:cubicBezTo>
                      <a:pt x="477" y="143"/>
                      <a:pt x="459" y="175"/>
                      <a:pt x="437" y="192"/>
                    </a:cubicBezTo>
                    <a:cubicBezTo>
                      <a:pt x="426" y="200"/>
                      <a:pt x="409" y="191"/>
                      <a:pt x="397" y="195"/>
                    </a:cubicBezTo>
                    <a:cubicBezTo>
                      <a:pt x="381" y="200"/>
                      <a:pt x="362" y="202"/>
                      <a:pt x="350" y="212"/>
                    </a:cubicBezTo>
                    <a:cubicBezTo>
                      <a:pt x="371" y="212"/>
                      <a:pt x="371" y="212"/>
                      <a:pt x="371" y="212"/>
                    </a:cubicBezTo>
                    <a:cubicBezTo>
                      <a:pt x="372" y="230"/>
                      <a:pt x="363" y="228"/>
                      <a:pt x="349" y="227"/>
                    </a:cubicBezTo>
                    <a:cubicBezTo>
                      <a:pt x="358" y="231"/>
                      <a:pt x="366" y="234"/>
                      <a:pt x="371" y="246"/>
                    </a:cubicBezTo>
                    <a:cubicBezTo>
                      <a:pt x="355" y="254"/>
                      <a:pt x="350" y="273"/>
                      <a:pt x="337" y="282"/>
                    </a:cubicBezTo>
                    <a:cubicBezTo>
                      <a:pt x="304" y="282"/>
                      <a:pt x="305" y="282"/>
                      <a:pt x="299" y="282"/>
                    </a:cubicBezTo>
                    <a:cubicBezTo>
                      <a:pt x="300" y="288"/>
                      <a:pt x="304" y="289"/>
                      <a:pt x="304" y="294"/>
                    </a:cubicBezTo>
                    <a:cubicBezTo>
                      <a:pt x="304" y="319"/>
                      <a:pt x="272" y="304"/>
                      <a:pt x="272" y="331"/>
                    </a:cubicBezTo>
                    <a:cubicBezTo>
                      <a:pt x="284" y="331"/>
                      <a:pt x="286" y="331"/>
                      <a:pt x="291" y="331"/>
                    </a:cubicBezTo>
                    <a:cubicBezTo>
                      <a:pt x="294" y="331"/>
                      <a:pt x="303" y="331"/>
                      <a:pt x="303" y="338"/>
                    </a:cubicBezTo>
                    <a:cubicBezTo>
                      <a:pt x="303" y="351"/>
                      <a:pt x="259" y="366"/>
                      <a:pt x="242" y="366"/>
                    </a:cubicBezTo>
                    <a:cubicBezTo>
                      <a:pt x="225" y="366"/>
                      <a:pt x="232" y="354"/>
                      <a:pt x="217" y="354"/>
                    </a:cubicBezTo>
                    <a:cubicBezTo>
                      <a:pt x="195" y="354"/>
                      <a:pt x="179" y="354"/>
                      <a:pt x="160" y="354"/>
                    </a:cubicBezTo>
                    <a:cubicBezTo>
                      <a:pt x="153" y="354"/>
                      <a:pt x="149" y="362"/>
                      <a:pt x="138" y="362"/>
                    </a:cubicBezTo>
                    <a:cubicBezTo>
                      <a:pt x="113" y="362"/>
                      <a:pt x="92" y="355"/>
                      <a:pt x="66" y="346"/>
                    </a:cubicBezTo>
                    <a:cubicBezTo>
                      <a:pt x="63" y="350"/>
                      <a:pt x="60" y="354"/>
                      <a:pt x="56" y="354"/>
                    </a:cubicBezTo>
                    <a:cubicBezTo>
                      <a:pt x="51" y="354"/>
                      <a:pt x="49" y="350"/>
                      <a:pt x="49" y="347"/>
                    </a:cubicBezTo>
                    <a:cubicBezTo>
                      <a:pt x="49" y="316"/>
                      <a:pt x="88" y="327"/>
                      <a:pt x="104" y="316"/>
                    </a:cubicBezTo>
                    <a:cubicBezTo>
                      <a:pt x="95" y="308"/>
                      <a:pt x="79" y="306"/>
                      <a:pt x="79" y="292"/>
                    </a:cubicBezTo>
                    <a:cubicBezTo>
                      <a:pt x="79" y="281"/>
                      <a:pt x="91" y="284"/>
                      <a:pt x="98" y="284"/>
                    </a:cubicBezTo>
                    <a:cubicBezTo>
                      <a:pt x="122" y="284"/>
                      <a:pt x="131" y="297"/>
                      <a:pt x="145" y="306"/>
                    </a:cubicBezTo>
                    <a:cubicBezTo>
                      <a:pt x="159" y="306"/>
                      <a:pt x="159" y="306"/>
                      <a:pt x="159" y="306"/>
                    </a:cubicBezTo>
                    <a:cubicBezTo>
                      <a:pt x="148" y="295"/>
                      <a:pt x="125" y="285"/>
                      <a:pt x="125" y="266"/>
                    </a:cubicBezTo>
                    <a:cubicBezTo>
                      <a:pt x="113" y="266"/>
                      <a:pt x="113" y="266"/>
                      <a:pt x="113" y="266"/>
                    </a:cubicBezTo>
                    <a:cubicBezTo>
                      <a:pt x="109" y="269"/>
                      <a:pt x="109" y="269"/>
                      <a:pt x="106" y="272"/>
                    </a:cubicBezTo>
                    <a:cubicBezTo>
                      <a:pt x="94" y="272"/>
                      <a:pt x="94" y="272"/>
                      <a:pt x="94" y="272"/>
                    </a:cubicBezTo>
                    <a:cubicBezTo>
                      <a:pt x="94" y="262"/>
                      <a:pt x="94" y="262"/>
                      <a:pt x="94" y="262"/>
                    </a:cubicBezTo>
                    <a:cubicBezTo>
                      <a:pt x="100" y="249"/>
                      <a:pt x="106" y="240"/>
                      <a:pt x="117" y="236"/>
                    </a:cubicBezTo>
                    <a:cubicBezTo>
                      <a:pt x="136" y="230"/>
                      <a:pt x="159" y="237"/>
                      <a:pt x="159" y="215"/>
                    </a:cubicBezTo>
                    <a:cubicBezTo>
                      <a:pt x="159" y="189"/>
                      <a:pt x="107" y="189"/>
                      <a:pt x="107" y="175"/>
                    </a:cubicBezTo>
                    <a:cubicBezTo>
                      <a:pt x="107" y="167"/>
                      <a:pt x="119" y="168"/>
                      <a:pt x="126" y="168"/>
                    </a:cubicBezTo>
                    <a:cubicBezTo>
                      <a:pt x="118" y="168"/>
                      <a:pt x="116" y="165"/>
                      <a:pt x="115" y="159"/>
                    </a:cubicBezTo>
                    <a:cubicBezTo>
                      <a:pt x="119" y="157"/>
                      <a:pt x="122" y="159"/>
                      <a:pt x="126" y="159"/>
                    </a:cubicBezTo>
                    <a:cubicBezTo>
                      <a:pt x="134" y="159"/>
                      <a:pt x="151" y="156"/>
                      <a:pt x="166" y="161"/>
                    </a:cubicBezTo>
                    <a:cubicBezTo>
                      <a:pt x="185" y="167"/>
                      <a:pt x="192" y="190"/>
                      <a:pt x="213" y="188"/>
                    </a:cubicBezTo>
                    <a:cubicBezTo>
                      <a:pt x="209" y="184"/>
                      <a:pt x="185" y="168"/>
                      <a:pt x="185" y="163"/>
                    </a:cubicBezTo>
                    <a:cubicBezTo>
                      <a:pt x="185" y="160"/>
                      <a:pt x="189" y="157"/>
                      <a:pt x="191" y="155"/>
                    </a:cubicBezTo>
                    <a:cubicBezTo>
                      <a:pt x="228" y="155"/>
                      <a:pt x="228" y="155"/>
                      <a:pt x="228" y="155"/>
                    </a:cubicBezTo>
                    <a:cubicBezTo>
                      <a:pt x="243" y="149"/>
                      <a:pt x="256" y="145"/>
                      <a:pt x="265" y="133"/>
                    </a:cubicBezTo>
                    <a:cubicBezTo>
                      <a:pt x="253" y="133"/>
                      <a:pt x="253" y="133"/>
                      <a:pt x="253" y="133"/>
                    </a:cubicBezTo>
                    <a:cubicBezTo>
                      <a:pt x="238" y="145"/>
                      <a:pt x="221" y="151"/>
                      <a:pt x="197" y="151"/>
                    </a:cubicBezTo>
                    <a:cubicBezTo>
                      <a:pt x="182" y="151"/>
                      <a:pt x="178" y="145"/>
                      <a:pt x="170" y="145"/>
                    </a:cubicBezTo>
                    <a:cubicBezTo>
                      <a:pt x="164" y="145"/>
                      <a:pt x="161" y="153"/>
                      <a:pt x="155" y="153"/>
                    </a:cubicBezTo>
                    <a:cubicBezTo>
                      <a:pt x="140" y="153"/>
                      <a:pt x="120" y="147"/>
                      <a:pt x="125" y="137"/>
                    </a:cubicBezTo>
                    <a:cubicBezTo>
                      <a:pt x="115" y="137"/>
                      <a:pt x="115" y="137"/>
                      <a:pt x="115" y="137"/>
                    </a:cubicBezTo>
                    <a:cubicBezTo>
                      <a:pt x="110" y="141"/>
                      <a:pt x="105" y="145"/>
                      <a:pt x="98" y="145"/>
                    </a:cubicBezTo>
                    <a:cubicBezTo>
                      <a:pt x="83" y="145"/>
                      <a:pt x="62" y="135"/>
                      <a:pt x="56" y="128"/>
                    </a:cubicBezTo>
                    <a:cubicBezTo>
                      <a:pt x="62" y="124"/>
                      <a:pt x="67" y="120"/>
                      <a:pt x="77" y="119"/>
                    </a:cubicBezTo>
                    <a:cubicBezTo>
                      <a:pt x="63" y="119"/>
                      <a:pt x="47" y="118"/>
                      <a:pt x="41" y="119"/>
                    </a:cubicBezTo>
                    <a:cubicBezTo>
                      <a:pt x="50" y="99"/>
                      <a:pt x="69" y="101"/>
                      <a:pt x="88" y="95"/>
                    </a:cubicBezTo>
                    <a:cubicBezTo>
                      <a:pt x="81" y="93"/>
                      <a:pt x="79" y="93"/>
                      <a:pt x="73" y="93"/>
                    </a:cubicBezTo>
                    <a:cubicBezTo>
                      <a:pt x="58" y="93"/>
                      <a:pt x="57" y="107"/>
                      <a:pt x="43" y="107"/>
                    </a:cubicBezTo>
                    <a:cubicBezTo>
                      <a:pt x="39" y="107"/>
                      <a:pt x="31" y="102"/>
                      <a:pt x="29" y="101"/>
                    </a:cubicBezTo>
                    <a:cubicBezTo>
                      <a:pt x="37" y="93"/>
                      <a:pt x="41" y="91"/>
                      <a:pt x="50" y="87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3" y="89"/>
                      <a:pt x="19" y="91"/>
                      <a:pt x="16" y="93"/>
                    </a:cubicBezTo>
                    <a:cubicBezTo>
                      <a:pt x="13" y="93"/>
                      <a:pt x="4" y="93"/>
                      <a:pt x="0" y="93"/>
                    </a:cubicBezTo>
                    <a:cubicBezTo>
                      <a:pt x="4" y="73"/>
                      <a:pt x="53" y="64"/>
                      <a:pt x="75" y="64"/>
                    </a:cubicBezTo>
                    <a:cubicBezTo>
                      <a:pt x="85" y="64"/>
                      <a:pt x="91" y="64"/>
                      <a:pt x="92" y="64"/>
                    </a:cubicBezTo>
                    <a:cubicBezTo>
                      <a:pt x="95" y="64"/>
                      <a:pt x="98" y="60"/>
                      <a:pt x="98" y="57"/>
                    </a:cubicBezTo>
                    <a:cubicBezTo>
                      <a:pt x="122" y="57"/>
                      <a:pt x="113" y="40"/>
                      <a:pt x="128" y="40"/>
                    </a:cubicBezTo>
                    <a:cubicBezTo>
                      <a:pt x="143" y="40"/>
                      <a:pt x="172" y="55"/>
                      <a:pt x="179" y="57"/>
                    </a:cubicBezTo>
                    <a:cubicBezTo>
                      <a:pt x="186" y="38"/>
                      <a:pt x="195" y="21"/>
                      <a:pt x="217" y="21"/>
                    </a:cubicBezTo>
                    <a:cubicBezTo>
                      <a:pt x="230" y="21"/>
                      <a:pt x="222" y="29"/>
                      <a:pt x="232" y="20"/>
                    </a:cubicBezTo>
                    <a:cubicBezTo>
                      <a:pt x="236" y="12"/>
                      <a:pt x="242" y="9"/>
                      <a:pt x="250" y="9"/>
                    </a:cubicBezTo>
                    <a:cubicBezTo>
                      <a:pt x="289" y="9"/>
                      <a:pt x="297" y="9"/>
                      <a:pt x="337" y="9"/>
                    </a:cubicBezTo>
                    <a:cubicBezTo>
                      <a:pt x="338" y="6"/>
                      <a:pt x="342" y="4"/>
                      <a:pt x="346" y="4"/>
                    </a:cubicBezTo>
                    <a:cubicBezTo>
                      <a:pt x="359" y="4"/>
                      <a:pt x="363" y="13"/>
                      <a:pt x="375" y="13"/>
                    </a:cubicBezTo>
                    <a:cubicBezTo>
                      <a:pt x="385" y="13"/>
                      <a:pt x="388" y="0"/>
                      <a:pt x="399" y="0"/>
                    </a:cubicBezTo>
                    <a:cubicBezTo>
                      <a:pt x="410" y="0"/>
                      <a:pt x="415" y="5"/>
                      <a:pt x="422" y="5"/>
                    </a:cubicBezTo>
                    <a:cubicBezTo>
                      <a:pt x="431" y="5"/>
                      <a:pt x="435" y="5"/>
                      <a:pt x="443" y="5"/>
                    </a:cubicBezTo>
                    <a:cubicBezTo>
                      <a:pt x="461" y="5"/>
                      <a:pt x="526" y="3"/>
                      <a:pt x="541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3" name="Freeform 153"/>
              <p:cNvSpPr/>
              <p:nvPr/>
            </p:nvSpPr>
            <p:spPr bwMode="auto">
              <a:xfrm>
                <a:off x="4026081" y="1257664"/>
                <a:ext cx="1486057" cy="1186079"/>
              </a:xfrm>
              <a:custGeom>
                <a:avLst/>
                <a:gdLst>
                  <a:gd name="T0" fmla="*/ 481 w 1299"/>
                  <a:gd name="T1" fmla="*/ 670 h 1036"/>
                  <a:gd name="T2" fmla="*/ 458 w 1299"/>
                  <a:gd name="T3" fmla="*/ 648 h 1036"/>
                  <a:gd name="T4" fmla="*/ 392 w 1299"/>
                  <a:gd name="T5" fmla="*/ 604 h 1036"/>
                  <a:gd name="T6" fmla="*/ 369 w 1299"/>
                  <a:gd name="T7" fmla="*/ 543 h 1036"/>
                  <a:gd name="T8" fmla="*/ 187 w 1299"/>
                  <a:gd name="T9" fmla="*/ 393 h 1036"/>
                  <a:gd name="T10" fmla="*/ 125 w 1299"/>
                  <a:gd name="T11" fmla="*/ 400 h 1036"/>
                  <a:gd name="T12" fmla="*/ 74 w 1299"/>
                  <a:gd name="T13" fmla="*/ 390 h 1036"/>
                  <a:gd name="T14" fmla="*/ 32 w 1299"/>
                  <a:gd name="T15" fmla="*/ 364 h 1036"/>
                  <a:gd name="T16" fmla="*/ 87 w 1299"/>
                  <a:gd name="T17" fmla="*/ 342 h 1036"/>
                  <a:gd name="T18" fmla="*/ 110 w 1299"/>
                  <a:gd name="T19" fmla="*/ 324 h 1036"/>
                  <a:gd name="T20" fmla="*/ 0 w 1299"/>
                  <a:gd name="T21" fmla="*/ 298 h 1036"/>
                  <a:gd name="T22" fmla="*/ 144 w 1299"/>
                  <a:gd name="T23" fmla="*/ 253 h 1036"/>
                  <a:gd name="T24" fmla="*/ 123 w 1299"/>
                  <a:gd name="T25" fmla="*/ 183 h 1036"/>
                  <a:gd name="T26" fmla="*/ 248 w 1299"/>
                  <a:gd name="T27" fmla="*/ 105 h 1036"/>
                  <a:gd name="T28" fmla="*/ 407 w 1299"/>
                  <a:gd name="T29" fmla="*/ 99 h 1036"/>
                  <a:gd name="T30" fmla="*/ 447 w 1299"/>
                  <a:gd name="T31" fmla="*/ 95 h 1036"/>
                  <a:gd name="T32" fmla="*/ 471 w 1299"/>
                  <a:gd name="T33" fmla="*/ 67 h 1036"/>
                  <a:gd name="T34" fmla="*/ 530 w 1299"/>
                  <a:gd name="T35" fmla="*/ 63 h 1036"/>
                  <a:gd name="T36" fmla="*/ 610 w 1299"/>
                  <a:gd name="T37" fmla="*/ 26 h 1036"/>
                  <a:gd name="T38" fmla="*/ 672 w 1299"/>
                  <a:gd name="T39" fmla="*/ 22 h 1036"/>
                  <a:gd name="T40" fmla="*/ 917 w 1299"/>
                  <a:gd name="T41" fmla="*/ 0 h 1036"/>
                  <a:gd name="T42" fmla="*/ 1020 w 1299"/>
                  <a:gd name="T43" fmla="*/ 86 h 1036"/>
                  <a:gd name="T44" fmla="*/ 979 w 1299"/>
                  <a:gd name="T45" fmla="*/ 135 h 1036"/>
                  <a:gd name="T46" fmla="*/ 1036 w 1299"/>
                  <a:gd name="T47" fmla="*/ 183 h 1036"/>
                  <a:gd name="T48" fmla="*/ 1174 w 1299"/>
                  <a:gd name="T49" fmla="*/ 117 h 1036"/>
                  <a:gd name="T50" fmla="*/ 1254 w 1299"/>
                  <a:gd name="T51" fmla="*/ 91 h 1036"/>
                  <a:gd name="T52" fmla="*/ 1205 w 1299"/>
                  <a:gd name="T53" fmla="*/ 169 h 1036"/>
                  <a:gd name="T54" fmla="*/ 1187 w 1299"/>
                  <a:gd name="T55" fmla="*/ 205 h 1036"/>
                  <a:gd name="T56" fmla="*/ 1123 w 1299"/>
                  <a:gd name="T57" fmla="*/ 270 h 1036"/>
                  <a:gd name="T58" fmla="*/ 1163 w 1299"/>
                  <a:gd name="T59" fmla="*/ 319 h 1036"/>
                  <a:gd name="T60" fmla="*/ 1129 w 1299"/>
                  <a:gd name="T61" fmla="*/ 364 h 1036"/>
                  <a:gd name="T62" fmla="*/ 1149 w 1299"/>
                  <a:gd name="T63" fmla="*/ 423 h 1036"/>
                  <a:gd name="T64" fmla="*/ 1155 w 1299"/>
                  <a:gd name="T65" fmla="*/ 467 h 1036"/>
                  <a:gd name="T66" fmla="*/ 1087 w 1299"/>
                  <a:gd name="T67" fmla="*/ 531 h 1036"/>
                  <a:gd name="T68" fmla="*/ 1095 w 1299"/>
                  <a:gd name="T69" fmla="*/ 548 h 1036"/>
                  <a:gd name="T70" fmla="*/ 1032 w 1299"/>
                  <a:gd name="T71" fmla="*/ 535 h 1036"/>
                  <a:gd name="T72" fmla="*/ 1087 w 1299"/>
                  <a:gd name="T73" fmla="*/ 644 h 1036"/>
                  <a:gd name="T74" fmla="*/ 1024 w 1299"/>
                  <a:gd name="T75" fmla="*/ 624 h 1036"/>
                  <a:gd name="T76" fmla="*/ 1058 w 1299"/>
                  <a:gd name="T77" fmla="*/ 675 h 1036"/>
                  <a:gd name="T78" fmla="*/ 890 w 1299"/>
                  <a:gd name="T79" fmla="*/ 734 h 1036"/>
                  <a:gd name="T80" fmla="*/ 830 w 1299"/>
                  <a:gd name="T81" fmla="*/ 801 h 1036"/>
                  <a:gd name="T82" fmla="*/ 761 w 1299"/>
                  <a:gd name="T83" fmla="*/ 809 h 1036"/>
                  <a:gd name="T84" fmla="*/ 691 w 1299"/>
                  <a:gd name="T85" fmla="*/ 873 h 1036"/>
                  <a:gd name="T86" fmla="*/ 659 w 1299"/>
                  <a:gd name="T87" fmla="*/ 942 h 1036"/>
                  <a:gd name="T88" fmla="*/ 621 w 1299"/>
                  <a:gd name="T89" fmla="*/ 1028 h 1036"/>
                  <a:gd name="T90" fmla="*/ 538 w 1299"/>
                  <a:gd name="T91" fmla="*/ 1008 h 1036"/>
                  <a:gd name="T92" fmla="*/ 464 w 1299"/>
                  <a:gd name="T93" fmla="*/ 898 h 1036"/>
                  <a:gd name="T94" fmla="*/ 439 w 1299"/>
                  <a:gd name="T95" fmla="*/ 854 h 1036"/>
                  <a:gd name="T96" fmla="*/ 407 w 1299"/>
                  <a:gd name="T97" fmla="*/ 789 h 1036"/>
                  <a:gd name="T98" fmla="*/ 437 w 1299"/>
                  <a:gd name="T99" fmla="*/ 726 h 1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99" h="1036">
                    <a:moveTo>
                      <a:pt x="437" y="726"/>
                    </a:moveTo>
                    <a:cubicBezTo>
                      <a:pt x="448" y="720"/>
                      <a:pt x="448" y="719"/>
                      <a:pt x="458" y="724"/>
                    </a:cubicBezTo>
                    <a:cubicBezTo>
                      <a:pt x="463" y="700"/>
                      <a:pt x="474" y="692"/>
                      <a:pt x="481" y="670"/>
                    </a:cubicBezTo>
                    <a:cubicBezTo>
                      <a:pt x="458" y="662"/>
                      <a:pt x="402" y="658"/>
                      <a:pt x="399" y="636"/>
                    </a:cubicBezTo>
                    <a:cubicBezTo>
                      <a:pt x="407" y="633"/>
                      <a:pt x="406" y="636"/>
                      <a:pt x="413" y="636"/>
                    </a:cubicBezTo>
                    <a:cubicBezTo>
                      <a:pt x="429" y="636"/>
                      <a:pt x="440" y="648"/>
                      <a:pt x="458" y="648"/>
                    </a:cubicBezTo>
                    <a:cubicBezTo>
                      <a:pt x="466" y="648"/>
                      <a:pt x="465" y="641"/>
                      <a:pt x="466" y="636"/>
                    </a:cubicBezTo>
                    <a:cubicBezTo>
                      <a:pt x="443" y="628"/>
                      <a:pt x="436" y="590"/>
                      <a:pt x="411" y="590"/>
                    </a:cubicBezTo>
                    <a:cubicBezTo>
                      <a:pt x="404" y="590"/>
                      <a:pt x="402" y="604"/>
                      <a:pt x="392" y="604"/>
                    </a:cubicBezTo>
                    <a:cubicBezTo>
                      <a:pt x="378" y="604"/>
                      <a:pt x="371" y="602"/>
                      <a:pt x="371" y="590"/>
                    </a:cubicBezTo>
                    <a:cubicBezTo>
                      <a:pt x="371" y="573"/>
                      <a:pt x="388" y="575"/>
                      <a:pt x="388" y="556"/>
                    </a:cubicBezTo>
                    <a:cubicBezTo>
                      <a:pt x="388" y="544"/>
                      <a:pt x="376" y="544"/>
                      <a:pt x="369" y="543"/>
                    </a:cubicBezTo>
                    <a:cubicBezTo>
                      <a:pt x="369" y="531"/>
                      <a:pt x="369" y="531"/>
                      <a:pt x="369" y="531"/>
                    </a:cubicBezTo>
                    <a:cubicBezTo>
                      <a:pt x="348" y="462"/>
                      <a:pt x="295" y="393"/>
                      <a:pt x="210" y="393"/>
                    </a:cubicBezTo>
                    <a:cubicBezTo>
                      <a:pt x="197" y="393"/>
                      <a:pt x="194" y="393"/>
                      <a:pt x="187" y="393"/>
                    </a:cubicBezTo>
                    <a:cubicBezTo>
                      <a:pt x="177" y="393"/>
                      <a:pt x="173" y="404"/>
                      <a:pt x="163" y="404"/>
                    </a:cubicBezTo>
                    <a:cubicBezTo>
                      <a:pt x="156" y="404"/>
                      <a:pt x="149" y="397"/>
                      <a:pt x="140" y="397"/>
                    </a:cubicBezTo>
                    <a:cubicBezTo>
                      <a:pt x="132" y="397"/>
                      <a:pt x="129" y="399"/>
                      <a:pt x="125" y="400"/>
                    </a:cubicBezTo>
                    <a:cubicBezTo>
                      <a:pt x="127" y="403"/>
                      <a:pt x="131" y="406"/>
                      <a:pt x="133" y="407"/>
                    </a:cubicBezTo>
                    <a:cubicBezTo>
                      <a:pt x="128" y="412"/>
                      <a:pt x="129" y="409"/>
                      <a:pt x="123" y="409"/>
                    </a:cubicBezTo>
                    <a:cubicBezTo>
                      <a:pt x="107" y="409"/>
                      <a:pt x="83" y="402"/>
                      <a:pt x="74" y="390"/>
                    </a:cubicBezTo>
                    <a:cubicBezTo>
                      <a:pt x="81" y="385"/>
                      <a:pt x="86" y="384"/>
                      <a:pt x="89" y="377"/>
                    </a:cubicBezTo>
                    <a:cubicBezTo>
                      <a:pt x="77" y="373"/>
                      <a:pt x="68" y="364"/>
                      <a:pt x="59" y="364"/>
                    </a:cubicBezTo>
                    <a:cubicBezTo>
                      <a:pt x="42" y="364"/>
                      <a:pt x="46" y="369"/>
                      <a:pt x="32" y="364"/>
                    </a:cubicBezTo>
                    <a:cubicBezTo>
                      <a:pt x="34" y="353"/>
                      <a:pt x="49" y="348"/>
                      <a:pt x="55" y="348"/>
                    </a:cubicBezTo>
                    <a:cubicBezTo>
                      <a:pt x="63" y="348"/>
                      <a:pt x="68" y="348"/>
                      <a:pt x="74" y="348"/>
                    </a:cubicBezTo>
                    <a:cubicBezTo>
                      <a:pt x="81" y="348"/>
                      <a:pt x="84" y="347"/>
                      <a:pt x="87" y="342"/>
                    </a:cubicBezTo>
                    <a:cubicBezTo>
                      <a:pt x="131" y="342"/>
                      <a:pt x="131" y="342"/>
                      <a:pt x="131" y="342"/>
                    </a:cubicBezTo>
                    <a:cubicBezTo>
                      <a:pt x="138" y="336"/>
                      <a:pt x="138" y="333"/>
                      <a:pt x="140" y="324"/>
                    </a:cubicBezTo>
                    <a:cubicBezTo>
                      <a:pt x="110" y="324"/>
                      <a:pt x="110" y="324"/>
                      <a:pt x="110" y="324"/>
                    </a:cubicBezTo>
                    <a:cubicBezTo>
                      <a:pt x="109" y="328"/>
                      <a:pt x="106" y="332"/>
                      <a:pt x="102" y="332"/>
                    </a:cubicBezTo>
                    <a:cubicBezTo>
                      <a:pt x="90" y="332"/>
                      <a:pt x="86" y="332"/>
                      <a:pt x="76" y="332"/>
                    </a:cubicBezTo>
                    <a:cubicBezTo>
                      <a:pt x="73" y="332"/>
                      <a:pt x="0" y="311"/>
                      <a:pt x="0" y="298"/>
                    </a:cubicBezTo>
                    <a:cubicBezTo>
                      <a:pt x="0" y="273"/>
                      <a:pt x="27" y="282"/>
                      <a:pt x="43" y="276"/>
                    </a:cubicBezTo>
                    <a:cubicBezTo>
                      <a:pt x="57" y="272"/>
                      <a:pt x="65" y="263"/>
                      <a:pt x="80" y="258"/>
                    </a:cubicBezTo>
                    <a:cubicBezTo>
                      <a:pt x="100" y="251"/>
                      <a:pt x="127" y="263"/>
                      <a:pt x="144" y="253"/>
                    </a:cubicBezTo>
                    <a:cubicBezTo>
                      <a:pt x="156" y="245"/>
                      <a:pt x="165" y="230"/>
                      <a:pt x="165" y="210"/>
                    </a:cubicBezTo>
                    <a:cubicBezTo>
                      <a:pt x="151" y="209"/>
                      <a:pt x="108" y="210"/>
                      <a:pt x="108" y="195"/>
                    </a:cubicBezTo>
                    <a:cubicBezTo>
                      <a:pt x="108" y="187"/>
                      <a:pt x="119" y="183"/>
                      <a:pt x="123" y="183"/>
                    </a:cubicBezTo>
                    <a:cubicBezTo>
                      <a:pt x="149" y="174"/>
                      <a:pt x="183" y="155"/>
                      <a:pt x="198" y="139"/>
                    </a:cubicBezTo>
                    <a:cubicBezTo>
                      <a:pt x="204" y="144"/>
                      <a:pt x="210" y="145"/>
                      <a:pt x="218" y="145"/>
                    </a:cubicBezTo>
                    <a:cubicBezTo>
                      <a:pt x="244" y="145"/>
                      <a:pt x="224" y="109"/>
                      <a:pt x="248" y="105"/>
                    </a:cubicBezTo>
                    <a:cubicBezTo>
                      <a:pt x="278" y="102"/>
                      <a:pt x="290" y="94"/>
                      <a:pt x="318" y="94"/>
                    </a:cubicBezTo>
                    <a:cubicBezTo>
                      <a:pt x="339" y="88"/>
                      <a:pt x="355" y="75"/>
                      <a:pt x="375" y="75"/>
                    </a:cubicBezTo>
                    <a:cubicBezTo>
                      <a:pt x="389" y="75"/>
                      <a:pt x="393" y="99"/>
                      <a:pt x="407" y="99"/>
                    </a:cubicBezTo>
                    <a:cubicBezTo>
                      <a:pt x="407" y="94"/>
                      <a:pt x="403" y="89"/>
                      <a:pt x="403" y="83"/>
                    </a:cubicBezTo>
                    <a:cubicBezTo>
                      <a:pt x="411" y="75"/>
                      <a:pt x="411" y="75"/>
                      <a:pt x="411" y="75"/>
                    </a:cubicBezTo>
                    <a:cubicBezTo>
                      <a:pt x="419" y="90"/>
                      <a:pt x="432" y="89"/>
                      <a:pt x="447" y="95"/>
                    </a:cubicBezTo>
                    <a:cubicBezTo>
                      <a:pt x="451" y="95"/>
                      <a:pt x="458" y="95"/>
                      <a:pt x="458" y="95"/>
                    </a:cubicBezTo>
                    <a:cubicBezTo>
                      <a:pt x="456" y="89"/>
                      <a:pt x="452" y="84"/>
                      <a:pt x="452" y="78"/>
                    </a:cubicBezTo>
                    <a:cubicBezTo>
                      <a:pt x="452" y="68"/>
                      <a:pt x="464" y="67"/>
                      <a:pt x="471" y="67"/>
                    </a:cubicBezTo>
                    <a:cubicBezTo>
                      <a:pt x="502" y="67"/>
                      <a:pt x="521" y="86"/>
                      <a:pt x="539" y="95"/>
                    </a:cubicBezTo>
                    <a:cubicBezTo>
                      <a:pt x="574" y="95"/>
                      <a:pt x="574" y="95"/>
                      <a:pt x="574" y="95"/>
                    </a:cubicBezTo>
                    <a:cubicBezTo>
                      <a:pt x="561" y="89"/>
                      <a:pt x="530" y="78"/>
                      <a:pt x="530" y="63"/>
                    </a:cubicBezTo>
                    <a:cubicBezTo>
                      <a:pt x="530" y="51"/>
                      <a:pt x="554" y="55"/>
                      <a:pt x="561" y="54"/>
                    </a:cubicBezTo>
                    <a:cubicBezTo>
                      <a:pt x="555" y="48"/>
                      <a:pt x="549" y="47"/>
                      <a:pt x="546" y="42"/>
                    </a:cubicBezTo>
                    <a:cubicBezTo>
                      <a:pt x="566" y="32"/>
                      <a:pt x="585" y="26"/>
                      <a:pt x="610" y="26"/>
                    </a:cubicBezTo>
                    <a:cubicBezTo>
                      <a:pt x="628" y="26"/>
                      <a:pt x="640" y="25"/>
                      <a:pt x="657" y="32"/>
                    </a:cubicBezTo>
                    <a:cubicBezTo>
                      <a:pt x="672" y="32"/>
                      <a:pt x="672" y="32"/>
                      <a:pt x="672" y="32"/>
                    </a:cubicBezTo>
                    <a:cubicBezTo>
                      <a:pt x="672" y="22"/>
                      <a:pt x="672" y="22"/>
                      <a:pt x="672" y="22"/>
                    </a:cubicBezTo>
                    <a:cubicBezTo>
                      <a:pt x="683" y="20"/>
                      <a:pt x="691" y="22"/>
                      <a:pt x="702" y="22"/>
                    </a:cubicBezTo>
                    <a:cubicBezTo>
                      <a:pt x="739" y="22"/>
                      <a:pt x="768" y="0"/>
                      <a:pt x="807" y="0"/>
                    </a:cubicBezTo>
                    <a:cubicBezTo>
                      <a:pt x="849" y="0"/>
                      <a:pt x="879" y="0"/>
                      <a:pt x="917" y="0"/>
                    </a:cubicBezTo>
                    <a:cubicBezTo>
                      <a:pt x="961" y="0"/>
                      <a:pt x="995" y="30"/>
                      <a:pt x="1030" y="46"/>
                    </a:cubicBezTo>
                    <a:cubicBezTo>
                      <a:pt x="1051" y="55"/>
                      <a:pt x="1077" y="49"/>
                      <a:pt x="1096" y="54"/>
                    </a:cubicBezTo>
                    <a:cubicBezTo>
                      <a:pt x="1092" y="82"/>
                      <a:pt x="1041" y="78"/>
                      <a:pt x="1020" y="86"/>
                    </a:cubicBezTo>
                    <a:cubicBezTo>
                      <a:pt x="854" y="95"/>
                      <a:pt x="854" y="95"/>
                      <a:pt x="854" y="95"/>
                    </a:cubicBezTo>
                    <a:cubicBezTo>
                      <a:pt x="867" y="105"/>
                      <a:pt x="994" y="90"/>
                      <a:pt x="1007" y="95"/>
                    </a:cubicBezTo>
                    <a:cubicBezTo>
                      <a:pt x="1006" y="102"/>
                      <a:pt x="973" y="135"/>
                      <a:pt x="979" y="135"/>
                    </a:cubicBezTo>
                    <a:cubicBezTo>
                      <a:pt x="998" y="135"/>
                      <a:pt x="1043" y="90"/>
                      <a:pt x="1068" y="90"/>
                    </a:cubicBezTo>
                    <a:cubicBezTo>
                      <a:pt x="1082" y="90"/>
                      <a:pt x="1087" y="102"/>
                      <a:pt x="1087" y="113"/>
                    </a:cubicBezTo>
                    <a:cubicBezTo>
                      <a:pt x="1087" y="121"/>
                      <a:pt x="1038" y="175"/>
                      <a:pt x="1036" y="183"/>
                    </a:cubicBezTo>
                    <a:cubicBezTo>
                      <a:pt x="1056" y="177"/>
                      <a:pt x="1094" y="125"/>
                      <a:pt x="1106" y="115"/>
                    </a:cubicBezTo>
                    <a:cubicBezTo>
                      <a:pt x="1126" y="115"/>
                      <a:pt x="1157" y="115"/>
                      <a:pt x="1157" y="115"/>
                    </a:cubicBezTo>
                    <a:cubicBezTo>
                      <a:pt x="1157" y="115"/>
                      <a:pt x="1171" y="118"/>
                      <a:pt x="1174" y="117"/>
                    </a:cubicBezTo>
                    <a:cubicBezTo>
                      <a:pt x="1188" y="112"/>
                      <a:pt x="1190" y="108"/>
                      <a:pt x="1202" y="102"/>
                    </a:cubicBezTo>
                    <a:cubicBezTo>
                      <a:pt x="1239" y="102"/>
                      <a:pt x="1239" y="102"/>
                      <a:pt x="1239" y="102"/>
                    </a:cubicBezTo>
                    <a:cubicBezTo>
                      <a:pt x="1241" y="92"/>
                      <a:pt x="1246" y="91"/>
                      <a:pt x="1254" y="91"/>
                    </a:cubicBezTo>
                    <a:cubicBezTo>
                      <a:pt x="1263" y="91"/>
                      <a:pt x="1299" y="109"/>
                      <a:pt x="1299" y="119"/>
                    </a:cubicBezTo>
                    <a:cubicBezTo>
                      <a:pt x="1299" y="129"/>
                      <a:pt x="1285" y="136"/>
                      <a:pt x="1280" y="137"/>
                    </a:cubicBezTo>
                    <a:cubicBezTo>
                      <a:pt x="1255" y="146"/>
                      <a:pt x="1239" y="169"/>
                      <a:pt x="1205" y="169"/>
                    </a:cubicBezTo>
                    <a:cubicBezTo>
                      <a:pt x="1214" y="174"/>
                      <a:pt x="1215" y="174"/>
                      <a:pt x="1221" y="169"/>
                    </a:cubicBezTo>
                    <a:cubicBezTo>
                      <a:pt x="1221" y="191"/>
                      <a:pt x="1201" y="191"/>
                      <a:pt x="1187" y="195"/>
                    </a:cubicBezTo>
                    <a:cubicBezTo>
                      <a:pt x="1192" y="206"/>
                      <a:pt x="1187" y="197"/>
                      <a:pt x="1187" y="205"/>
                    </a:cubicBezTo>
                    <a:cubicBezTo>
                      <a:pt x="1187" y="218"/>
                      <a:pt x="1167" y="221"/>
                      <a:pt x="1153" y="225"/>
                    </a:cubicBezTo>
                    <a:cubicBezTo>
                      <a:pt x="1154" y="233"/>
                      <a:pt x="1153" y="233"/>
                      <a:pt x="1153" y="237"/>
                    </a:cubicBezTo>
                    <a:cubicBezTo>
                      <a:pt x="1153" y="253"/>
                      <a:pt x="1137" y="259"/>
                      <a:pt x="1123" y="270"/>
                    </a:cubicBezTo>
                    <a:cubicBezTo>
                      <a:pt x="1114" y="277"/>
                      <a:pt x="1114" y="296"/>
                      <a:pt x="1110" y="304"/>
                    </a:cubicBezTo>
                    <a:cubicBezTo>
                      <a:pt x="1118" y="308"/>
                      <a:pt x="1124" y="304"/>
                      <a:pt x="1132" y="304"/>
                    </a:cubicBezTo>
                    <a:cubicBezTo>
                      <a:pt x="1145" y="304"/>
                      <a:pt x="1155" y="313"/>
                      <a:pt x="1163" y="319"/>
                    </a:cubicBezTo>
                    <a:cubicBezTo>
                      <a:pt x="1159" y="322"/>
                      <a:pt x="1154" y="324"/>
                      <a:pt x="1149" y="324"/>
                    </a:cubicBezTo>
                    <a:cubicBezTo>
                      <a:pt x="1152" y="337"/>
                      <a:pt x="1182" y="333"/>
                      <a:pt x="1182" y="352"/>
                    </a:cubicBezTo>
                    <a:cubicBezTo>
                      <a:pt x="1182" y="371"/>
                      <a:pt x="1142" y="364"/>
                      <a:pt x="1129" y="364"/>
                    </a:cubicBezTo>
                    <a:cubicBezTo>
                      <a:pt x="1120" y="364"/>
                      <a:pt x="1114" y="370"/>
                      <a:pt x="1114" y="376"/>
                    </a:cubicBezTo>
                    <a:cubicBezTo>
                      <a:pt x="1114" y="389"/>
                      <a:pt x="1127" y="389"/>
                      <a:pt x="1138" y="389"/>
                    </a:cubicBezTo>
                    <a:cubicBezTo>
                      <a:pt x="1138" y="407"/>
                      <a:pt x="1149" y="412"/>
                      <a:pt x="1149" y="423"/>
                    </a:cubicBezTo>
                    <a:cubicBezTo>
                      <a:pt x="1149" y="430"/>
                      <a:pt x="1145" y="436"/>
                      <a:pt x="1149" y="441"/>
                    </a:cubicBezTo>
                    <a:cubicBezTo>
                      <a:pt x="1137" y="441"/>
                      <a:pt x="1125" y="441"/>
                      <a:pt x="1125" y="451"/>
                    </a:cubicBezTo>
                    <a:cubicBezTo>
                      <a:pt x="1125" y="465"/>
                      <a:pt x="1146" y="464"/>
                      <a:pt x="1155" y="467"/>
                    </a:cubicBezTo>
                    <a:cubicBezTo>
                      <a:pt x="1151" y="480"/>
                      <a:pt x="1136" y="487"/>
                      <a:pt x="1121" y="489"/>
                    </a:cubicBezTo>
                    <a:cubicBezTo>
                      <a:pt x="1121" y="494"/>
                      <a:pt x="1125" y="499"/>
                      <a:pt x="1129" y="501"/>
                    </a:cubicBezTo>
                    <a:cubicBezTo>
                      <a:pt x="1123" y="524"/>
                      <a:pt x="1093" y="514"/>
                      <a:pt x="1087" y="531"/>
                    </a:cubicBezTo>
                    <a:cubicBezTo>
                      <a:pt x="1079" y="525"/>
                      <a:pt x="1070" y="521"/>
                      <a:pt x="1064" y="513"/>
                    </a:cubicBezTo>
                    <a:cubicBezTo>
                      <a:pt x="1053" y="513"/>
                      <a:pt x="1053" y="513"/>
                      <a:pt x="1053" y="513"/>
                    </a:cubicBezTo>
                    <a:cubicBezTo>
                      <a:pt x="1061" y="534"/>
                      <a:pt x="1095" y="527"/>
                      <a:pt x="1095" y="548"/>
                    </a:cubicBezTo>
                    <a:cubicBezTo>
                      <a:pt x="1095" y="558"/>
                      <a:pt x="1092" y="571"/>
                      <a:pt x="1083" y="571"/>
                    </a:cubicBezTo>
                    <a:cubicBezTo>
                      <a:pt x="1070" y="571"/>
                      <a:pt x="1046" y="550"/>
                      <a:pt x="1042" y="535"/>
                    </a:cubicBezTo>
                    <a:cubicBezTo>
                      <a:pt x="1036" y="536"/>
                      <a:pt x="1033" y="535"/>
                      <a:pt x="1032" y="535"/>
                    </a:cubicBezTo>
                    <a:cubicBezTo>
                      <a:pt x="1032" y="547"/>
                      <a:pt x="1032" y="547"/>
                      <a:pt x="1032" y="547"/>
                    </a:cubicBezTo>
                    <a:cubicBezTo>
                      <a:pt x="1059" y="575"/>
                      <a:pt x="1107" y="589"/>
                      <a:pt x="1107" y="634"/>
                    </a:cubicBezTo>
                    <a:cubicBezTo>
                      <a:pt x="1107" y="643"/>
                      <a:pt x="1095" y="644"/>
                      <a:pt x="1087" y="644"/>
                    </a:cubicBezTo>
                    <a:cubicBezTo>
                      <a:pt x="1051" y="644"/>
                      <a:pt x="1059" y="604"/>
                      <a:pt x="1028" y="604"/>
                    </a:cubicBezTo>
                    <a:cubicBezTo>
                      <a:pt x="1024" y="604"/>
                      <a:pt x="1020" y="606"/>
                      <a:pt x="1017" y="604"/>
                    </a:cubicBezTo>
                    <a:cubicBezTo>
                      <a:pt x="1017" y="615"/>
                      <a:pt x="1024" y="617"/>
                      <a:pt x="1024" y="624"/>
                    </a:cubicBezTo>
                    <a:cubicBezTo>
                      <a:pt x="1024" y="631"/>
                      <a:pt x="1011" y="633"/>
                      <a:pt x="1007" y="634"/>
                    </a:cubicBezTo>
                    <a:cubicBezTo>
                      <a:pt x="1007" y="658"/>
                      <a:pt x="1075" y="655"/>
                      <a:pt x="1091" y="660"/>
                    </a:cubicBezTo>
                    <a:cubicBezTo>
                      <a:pt x="1079" y="670"/>
                      <a:pt x="1072" y="671"/>
                      <a:pt x="1058" y="675"/>
                    </a:cubicBezTo>
                    <a:cubicBezTo>
                      <a:pt x="1033" y="684"/>
                      <a:pt x="1026" y="706"/>
                      <a:pt x="1004" y="714"/>
                    </a:cubicBezTo>
                    <a:cubicBezTo>
                      <a:pt x="976" y="723"/>
                      <a:pt x="954" y="721"/>
                      <a:pt x="926" y="734"/>
                    </a:cubicBezTo>
                    <a:cubicBezTo>
                      <a:pt x="890" y="734"/>
                      <a:pt x="890" y="734"/>
                      <a:pt x="890" y="734"/>
                    </a:cubicBezTo>
                    <a:cubicBezTo>
                      <a:pt x="883" y="738"/>
                      <a:pt x="875" y="741"/>
                      <a:pt x="875" y="747"/>
                    </a:cubicBezTo>
                    <a:cubicBezTo>
                      <a:pt x="856" y="761"/>
                      <a:pt x="856" y="761"/>
                      <a:pt x="856" y="761"/>
                    </a:cubicBezTo>
                    <a:cubicBezTo>
                      <a:pt x="842" y="773"/>
                      <a:pt x="841" y="789"/>
                      <a:pt x="830" y="801"/>
                    </a:cubicBezTo>
                    <a:cubicBezTo>
                      <a:pt x="814" y="817"/>
                      <a:pt x="789" y="813"/>
                      <a:pt x="773" y="825"/>
                    </a:cubicBezTo>
                    <a:cubicBezTo>
                      <a:pt x="761" y="825"/>
                      <a:pt x="761" y="825"/>
                      <a:pt x="761" y="825"/>
                    </a:cubicBezTo>
                    <a:cubicBezTo>
                      <a:pt x="761" y="809"/>
                      <a:pt x="761" y="809"/>
                      <a:pt x="761" y="809"/>
                    </a:cubicBezTo>
                    <a:cubicBezTo>
                      <a:pt x="750" y="814"/>
                      <a:pt x="753" y="822"/>
                      <a:pt x="746" y="829"/>
                    </a:cubicBezTo>
                    <a:cubicBezTo>
                      <a:pt x="730" y="846"/>
                      <a:pt x="689" y="838"/>
                      <a:pt x="689" y="865"/>
                    </a:cubicBezTo>
                    <a:cubicBezTo>
                      <a:pt x="689" y="867"/>
                      <a:pt x="691" y="870"/>
                      <a:pt x="691" y="873"/>
                    </a:cubicBezTo>
                    <a:cubicBezTo>
                      <a:pt x="689" y="876"/>
                      <a:pt x="686" y="878"/>
                      <a:pt x="686" y="882"/>
                    </a:cubicBezTo>
                    <a:cubicBezTo>
                      <a:pt x="686" y="888"/>
                      <a:pt x="695" y="892"/>
                      <a:pt x="695" y="900"/>
                    </a:cubicBezTo>
                    <a:cubicBezTo>
                      <a:pt x="695" y="927"/>
                      <a:pt x="659" y="919"/>
                      <a:pt x="659" y="942"/>
                    </a:cubicBezTo>
                    <a:cubicBezTo>
                      <a:pt x="659" y="956"/>
                      <a:pt x="658" y="977"/>
                      <a:pt x="659" y="986"/>
                    </a:cubicBezTo>
                    <a:cubicBezTo>
                      <a:pt x="642" y="994"/>
                      <a:pt x="651" y="1036"/>
                      <a:pt x="630" y="1036"/>
                    </a:cubicBezTo>
                    <a:cubicBezTo>
                      <a:pt x="625" y="1036"/>
                      <a:pt x="623" y="1032"/>
                      <a:pt x="621" y="1028"/>
                    </a:cubicBezTo>
                    <a:cubicBezTo>
                      <a:pt x="612" y="1028"/>
                      <a:pt x="611" y="1033"/>
                      <a:pt x="606" y="1033"/>
                    </a:cubicBezTo>
                    <a:cubicBezTo>
                      <a:pt x="587" y="1033"/>
                      <a:pt x="589" y="997"/>
                      <a:pt x="570" y="997"/>
                    </a:cubicBezTo>
                    <a:cubicBezTo>
                      <a:pt x="559" y="997"/>
                      <a:pt x="547" y="1007"/>
                      <a:pt x="538" y="1008"/>
                    </a:cubicBezTo>
                    <a:cubicBezTo>
                      <a:pt x="533" y="989"/>
                      <a:pt x="525" y="995"/>
                      <a:pt x="513" y="986"/>
                    </a:cubicBezTo>
                    <a:cubicBezTo>
                      <a:pt x="508" y="982"/>
                      <a:pt x="510" y="971"/>
                      <a:pt x="508" y="970"/>
                    </a:cubicBezTo>
                    <a:cubicBezTo>
                      <a:pt x="493" y="957"/>
                      <a:pt x="464" y="921"/>
                      <a:pt x="464" y="898"/>
                    </a:cubicBezTo>
                    <a:cubicBezTo>
                      <a:pt x="464" y="888"/>
                      <a:pt x="470" y="889"/>
                      <a:pt x="475" y="883"/>
                    </a:cubicBezTo>
                    <a:cubicBezTo>
                      <a:pt x="464" y="868"/>
                      <a:pt x="460" y="888"/>
                      <a:pt x="447" y="881"/>
                    </a:cubicBezTo>
                    <a:cubicBezTo>
                      <a:pt x="444" y="877"/>
                      <a:pt x="442" y="862"/>
                      <a:pt x="439" y="854"/>
                    </a:cubicBezTo>
                    <a:cubicBezTo>
                      <a:pt x="435" y="839"/>
                      <a:pt x="415" y="830"/>
                      <a:pt x="415" y="809"/>
                    </a:cubicBezTo>
                    <a:cubicBezTo>
                      <a:pt x="415" y="801"/>
                      <a:pt x="420" y="797"/>
                      <a:pt x="422" y="789"/>
                    </a:cubicBezTo>
                    <a:cubicBezTo>
                      <a:pt x="417" y="786"/>
                      <a:pt x="411" y="785"/>
                      <a:pt x="407" y="789"/>
                    </a:cubicBezTo>
                    <a:cubicBezTo>
                      <a:pt x="407" y="771"/>
                      <a:pt x="407" y="771"/>
                      <a:pt x="407" y="771"/>
                    </a:cubicBezTo>
                    <a:cubicBezTo>
                      <a:pt x="418" y="756"/>
                      <a:pt x="422" y="740"/>
                      <a:pt x="437" y="727"/>
                    </a:cubicBezTo>
                    <a:lnTo>
                      <a:pt x="437" y="72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4" name="Freeform 154"/>
              <p:cNvSpPr/>
              <p:nvPr/>
            </p:nvSpPr>
            <p:spPr bwMode="auto">
              <a:xfrm>
                <a:off x="4466847" y="2004511"/>
                <a:ext cx="71931" cy="48974"/>
              </a:xfrm>
              <a:custGeom>
                <a:avLst/>
                <a:gdLst>
                  <a:gd name="T0" fmla="*/ 16 w 63"/>
                  <a:gd name="T1" fmla="*/ 43 h 43"/>
                  <a:gd name="T2" fmla="*/ 0 w 63"/>
                  <a:gd name="T3" fmla="*/ 16 h 43"/>
                  <a:gd name="T4" fmla="*/ 17 w 63"/>
                  <a:gd name="T5" fmla="*/ 0 h 43"/>
                  <a:gd name="T6" fmla="*/ 63 w 63"/>
                  <a:gd name="T7" fmla="*/ 27 h 43"/>
                  <a:gd name="T8" fmla="*/ 32 w 63"/>
                  <a:gd name="T9" fmla="*/ 43 h 43"/>
                  <a:gd name="T10" fmla="*/ 16 w 63"/>
                  <a:gd name="T1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43">
                    <a:moveTo>
                      <a:pt x="16" y="43"/>
                    </a:moveTo>
                    <a:cubicBezTo>
                      <a:pt x="9" y="43"/>
                      <a:pt x="0" y="25"/>
                      <a:pt x="0" y="16"/>
                    </a:cubicBezTo>
                    <a:cubicBezTo>
                      <a:pt x="0" y="4"/>
                      <a:pt x="10" y="0"/>
                      <a:pt x="17" y="0"/>
                    </a:cubicBezTo>
                    <a:cubicBezTo>
                      <a:pt x="37" y="0"/>
                      <a:pt x="43" y="21"/>
                      <a:pt x="63" y="27"/>
                    </a:cubicBezTo>
                    <a:cubicBezTo>
                      <a:pt x="61" y="41"/>
                      <a:pt x="45" y="43"/>
                      <a:pt x="32" y="43"/>
                    </a:cubicBezTo>
                    <a:lnTo>
                      <a:pt x="16" y="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5" name="Freeform 155"/>
              <p:cNvSpPr/>
              <p:nvPr/>
            </p:nvSpPr>
            <p:spPr bwMode="auto">
              <a:xfrm>
                <a:off x="5352972" y="1748930"/>
                <a:ext cx="39791" cy="24487"/>
              </a:xfrm>
              <a:custGeom>
                <a:avLst/>
                <a:gdLst>
                  <a:gd name="T0" fmla="*/ 10 w 35"/>
                  <a:gd name="T1" fmla="*/ 22 h 22"/>
                  <a:gd name="T2" fmla="*/ 0 w 35"/>
                  <a:gd name="T3" fmla="*/ 10 h 22"/>
                  <a:gd name="T4" fmla="*/ 8 w 35"/>
                  <a:gd name="T5" fmla="*/ 0 h 22"/>
                  <a:gd name="T6" fmla="*/ 22 w 35"/>
                  <a:gd name="T7" fmla="*/ 0 h 22"/>
                  <a:gd name="T8" fmla="*/ 22 w 35"/>
                  <a:gd name="T9" fmla="*/ 10 h 22"/>
                  <a:gd name="T10" fmla="*/ 35 w 35"/>
                  <a:gd name="T11" fmla="*/ 10 h 22"/>
                  <a:gd name="T12" fmla="*/ 10 w 35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22">
                    <a:moveTo>
                      <a:pt x="10" y="22"/>
                    </a:moveTo>
                    <a:cubicBezTo>
                      <a:pt x="5" y="22"/>
                      <a:pt x="0" y="14"/>
                      <a:pt x="0" y="10"/>
                    </a:cubicBezTo>
                    <a:cubicBezTo>
                      <a:pt x="0" y="6"/>
                      <a:pt x="6" y="2"/>
                      <a:pt x="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6"/>
                      <a:pt x="22" y="7"/>
                      <a:pt x="22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1" y="13"/>
                      <a:pt x="18" y="22"/>
                      <a:pt x="10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6" name="Freeform 156"/>
              <p:cNvSpPr/>
              <p:nvPr/>
            </p:nvSpPr>
            <p:spPr bwMode="auto">
              <a:xfrm>
                <a:off x="4361247" y="2755950"/>
                <a:ext cx="160696" cy="165286"/>
              </a:xfrm>
              <a:custGeom>
                <a:avLst/>
                <a:gdLst>
                  <a:gd name="T0" fmla="*/ 8 w 141"/>
                  <a:gd name="T1" fmla="*/ 121 h 145"/>
                  <a:gd name="T2" fmla="*/ 0 w 141"/>
                  <a:gd name="T3" fmla="*/ 113 h 145"/>
                  <a:gd name="T4" fmla="*/ 14 w 141"/>
                  <a:gd name="T5" fmla="*/ 98 h 145"/>
                  <a:gd name="T6" fmla="*/ 14 w 141"/>
                  <a:gd name="T7" fmla="*/ 93 h 145"/>
                  <a:gd name="T8" fmla="*/ 8 w 141"/>
                  <a:gd name="T9" fmla="*/ 89 h 145"/>
                  <a:gd name="T10" fmla="*/ 49 w 141"/>
                  <a:gd name="T11" fmla="*/ 24 h 145"/>
                  <a:gd name="T12" fmla="*/ 72 w 141"/>
                  <a:gd name="T13" fmla="*/ 0 h 145"/>
                  <a:gd name="T14" fmla="*/ 77 w 141"/>
                  <a:gd name="T15" fmla="*/ 8 h 145"/>
                  <a:gd name="T16" fmla="*/ 56 w 141"/>
                  <a:gd name="T17" fmla="*/ 49 h 145"/>
                  <a:gd name="T18" fmla="*/ 56 w 141"/>
                  <a:gd name="T19" fmla="*/ 56 h 145"/>
                  <a:gd name="T20" fmla="*/ 68 w 141"/>
                  <a:gd name="T21" fmla="*/ 49 h 145"/>
                  <a:gd name="T22" fmla="*/ 80 w 141"/>
                  <a:gd name="T23" fmla="*/ 53 h 145"/>
                  <a:gd name="T24" fmla="*/ 76 w 141"/>
                  <a:gd name="T25" fmla="*/ 57 h 145"/>
                  <a:gd name="T26" fmla="*/ 76 w 141"/>
                  <a:gd name="T27" fmla="*/ 65 h 145"/>
                  <a:gd name="T28" fmla="*/ 90 w 141"/>
                  <a:gd name="T29" fmla="*/ 65 h 145"/>
                  <a:gd name="T30" fmla="*/ 90 w 141"/>
                  <a:gd name="T31" fmla="*/ 68 h 145"/>
                  <a:gd name="T32" fmla="*/ 99 w 141"/>
                  <a:gd name="T33" fmla="*/ 65 h 145"/>
                  <a:gd name="T34" fmla="*/ 121 w 141"/>
                  <a:gd name="T35" fmla="*/ 65 h 145"/>
                  <a:gd name="T36" fmla="*/ 120 w 141"/>
                  <a:gd name="T37" fmla="*/ 91 h 145"/>
                  <a:gd name="T38" fmla="*/ 128 w 141"/>
                  <a:gd name="T39" fmla="*/ 89 h 145"/>
                  <a:gd name="T40" fmla="*/ 121 w 141"/>
                  <a:gd name="T41" fmla="*/ 101 h 145"/>
                  <a:gd name="T42" fmla="*/ 126 w 141"/>
                  <a:gd name="T43" fmla="*/ 114 h 145"/>
                  <a:gd name="T44" fmla="*/ 136 w 141"/>
                  <a:gd name="T45" fmla="*/ 109 h 145"/>
                  <a:gd name="T46" fmla="*/ 141 w 141"/>
                  <a:gd name="T47" fmla="*/ 126 h 145"/>
                  <a:gd name="T48" fmla="*/ 129 w 141"/>
                  <a:gd name="T49" fmla="*/ 145 h 145"/>
                  <a:gd name="T50" fmla="*/ 122 w 141"/>
                  <a:gd name="T51" fmla="*/ 135 h 145"/>
                  <a:gd name="T52" fmla="*/ 116 w 141"/>
                  <a:gd name="T53" fmla="*/ 134 h 145"/>
                  <a:gd name="T54" fmla="*/ 109 w 141"/>
                  <a:gd name="T55" fmla="*/ 112 h 145"/>
                  <a:gd name="T56" fmla="*/ 87 w 141"/>
                  <a:gd name="T57" fmla="*/ 134 h 145"/>
                  <a:gd name="T58" fmla="*/ 82 w 141"/>
                  <a:gd name="T59" fmla="*/ 134 h 145"/>
                  <a:gd name="T60" fmla="*/ 90 w 141"/>
                  <a:gd name="T61" fmla="*/ 121 h 145"/>
                  <a:gd name="T62" fmla="*/ 69 w 141"/>
                  <a:gd name="T63" fmla="*/ 118 h 145"/>
                  <a:gd name="T64" fmla="*/ 54 w 141"/>
                  <a:gd name="T65" fmla="*/ 122 h 145"/>
                  <a:gd name="T66" fmla="*/ 31 w 141"/>
                  <a:gd name="T67" fmla="*/ 116 h 145"/>
                  <a:gd name="T68" fmla="*/ 8 w 141"/>
                  <a:gd name="T69" fmla="*/ 12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1" h="145">
                    <a:moveTo>
                      <a:pt x="8" y="121"/>
                    </a:moveTo>
                    <a:cubicBezTo>
                      <a:pt x="4" y="121"/>
                      <a:pt x="0" y="115"/>
                      <a:pt x="0" y="113"/>
                    </a:cubicBezTo>
                    <a:cubicBezTo>
                      <a:pt x="0" y="110"/>
                      <a:pt x="14" y="99"/>
                      <a:pt x="14" y="98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2" y="93"/>
                      <a:pt x="9" y="91"/>
                      <a:pt x="8" y="89"/>
                    </a:cubicBezTo>
                    <a:cubicBezTo>
                      <a:pt x="29" y="78"/>
                      <a:pt x="37" y="42"/>
                      <a:pt x="49" y="24"/>
                    </a:cubicBezTo>
                    <a:cubicBezTo>
                      <a:pt x="55" y="14"/>
                      <a:pt x="59" y="0"/>
                      <a:pt x="72" y="0"/>
                    </a:cubicBezTo>
                    <a:cubicBezTo>
                      <a:pt x="75" y="0"/>
                      <a:pt x="77" y="5"/>
                      <a:pt x="77" y="8"/>
                    </a:cubicBezTo>
                    <a:cubicBezTo>
                      <a:pt x="77" y="26"/>
                      <a:pt x="61" y="34"/>
                      <a:pt x="56" y="49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62" y="54"/>
                      <a:pt x="62" y="49"/>
                      <a:pt x="68" y="49"/>
                    </a:cubicBezTo>
                    <a:cubicBezTo>
                      <a:pt x="72" y="49"/>
                      <a:pt x="77" y="50"/>
                      <a:pt x="80" y="53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90" y="68"/>
                      <a:pt x="90" y="68"/>
                    </a:cubicBezTo>
                    <a:cubicBezTo>
                      <a:pt x="99" y="65"/>
                      <a:pt x="99" y="65"/>
                      <a:pt x="99" y="65"/>
                    </a:cubicBezTo>
                    <a:cubicBezTo>
                      <a:pt x="107" y="68"/>
                      <a:pt x="117" y="68"/>
                      <a:pt x="121" y="65"/>
                    </a:cubicBezTo>
                    <a:cubicBezTo>
                      <a:pt x="121" y="72"/>
                      <a:pt x="120" y="80"/>
                      <a:pt x="120" y="91"/>
                    </a:cubicBezTo>
                    <a:cubicBezTo>
                      <a:pt x="122" y="90"/>
                      <a:pt x="125" y="89"/>
                      <a:pt x="128" y="89"/>
                    </a:cubicBezTo>
                    <a:cubicBezTo>
                      <a:pt x="128" y="96"/>
                      <a:pt x="121" y="98"/>
                      <a:pt x="121" y="101"/>
                    </a:cubicBezTo>
                    <a:cubicBezTo>
                      <a:pt x="121" y="105"/>
                      <a:pt x="126" y="108"/>
                      <a:pt x="126" y="114"/>
                    </a:cubicBezTo>
                    <a:cubicBezTo>
                      <a:pt x="134" y="114"/>
                      <a:pt x="131" y="112"/>
                      <a:pt x="136" y="109"/>
                    </a:cubicBezTo>
                    <a:cubicBezTo>
                      <a:pt x="136" y="119"/>
                      <a:pt x="141" y="118"/>
                      <a:pt x="141" y="126"/>
                    </a:cubicBezTo>
                    <a:cubicBezTo>
                      <a:pt x="141" y="135"/>
                      <a:pt x="137" y="145"/>
                      <a:pt x="129" y="145"/>
                    </a:cubicBezTo>
                    <a:cubicBezTo>
                      <a:pt x="124" y="145"/>
                      <a:pt x="122" y="138"/>
                      <a:pt x="122" y="135"/>
                    </a:cubicBezTo>
                    <a:cubicBezTo>
                      <a:pt x="120" y="135"/>
                      <a:pt x="118" y="134"/>
                      <a:pt x="116" y="134"/>
                    </a:cubicBezTo>
                    <a:cubicBezTo>
                      <a:pt x="110" y="134"/>
                      <a:pt x="115" y="119"/>
                      <a:pt x="109" y="112"/>
                    </a:cubicBezTo>
                    <a:cubicBezTo>
                      <a:pt x="103" y="122"/>
                      <a:pt x="96" y="134"/>
                      <a:pt x="87" y="134"/>
                    </a:cubicBezTo>
                    <a:cubicBezTo>
                      <a:pt x="85" y="134"/>
                      <a:pt x="82" y="135"/>
                      <a:pt x="82" y="134"/>
                    </a:cubicBezTo>
                    <a:cubicBezTo>
                      <a:pt x="82" y="126"/>
                      <a:pt x="88" y="126"/>
                      <a:pt x="90" y="121"/>
                    </a:cubicBezTo>
                    <a:cubicBezTo>
                      <a:pt x="83" y="121"/>
                      <a:pt x="73" y="126"/>
                      <a:pt x="69" y="118"/>
                    </a:cubicBezTo>
                    <a:cubicBezTo>
                      <a:pt x="64" y="120"/>
                      <a:pt x="59" y="122"/>
                      <a:pt x="54" y="122"/>
                    </a:cubicBezTo>
                    <a:cubicBezTo>
                      <a:pt x="44" y="122"/>
                      <a:pt x="40" y="116"/>
                      <a:pt x="31" y="116"/>
                    </a:cubicBezTo>
                    <a:cubicBezTo>
                      <a:pt x="20" y="116"/>
                      <a:pt x="17" y="121"/>
                      <a:pt x="8" y="1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7" name="Freeform 157"/>
              <p:cNvSpPr/>
              <p:nvPr/>
            </p:nvSpPr>
            <p:spPr bwMode="auto">
              <a:xfrm>
                <a:off x="9197435" y="1696896"/>
                <a:ext cx="191305" cy="76521"/>
              </a:xfrm>
              <a:custGeom>
                <a:avLst/>
                <a:gdLst>
                  <a:gd name="T0" fmla="*/ 132 w 166"/>
                  <a:gd name="T1" fmla="*/ 51 h 67"/>
                  <a:gd name="T2" fmla="*/ 113 w 166"/>
                  <a:gd name="T3" fmla="*/ 59 h 67"/>
                  <a:gd name="T4" fmla="*/ 100 w 166"/>
                  <a:gd name="T5" fmla="*/ 51 h 67"/>
                  <a:gd name="T6" fmla="*/ 84 w 166"/>
                  <a:gd name="T7" fmla="*/ 57 h 67"/>
                  <a:gd name="T8" fmla="*/ 68 w 166"/>
                  <a:gd name="T9" fmla="*/ 63 h 67"/>
                  <a:gd name="T10" fmla="*/ 54 w 166"/>
                  <a:gd name="T11" fmla="*/ 55 h 67"/>
                  <a:gd name="T12" fmla="*/ 37 w 166"/>
                  <a:gd name="T13" fmla="*/ 67 h 67"/>
                  <a:gd name="T14" fmla="*/ 0 w 166"/>
                  <a:gd name="T15" fmla="*/ 31 h 67"/>
                  <a:gd name="T16" fmla="*/ 34 w 166"/>
                  <a:gd name="T17" fmla="*/ 0 h 67"/>
                  <a:gd name="T18" fmla="*/ 79 w 166"/>
                  <a:gd name="T19" fmla="*/ 25 h 67"/>
                  <a:gd name="T20" fmla="*/ 92 w 166"/>
                  <a:gd name="T21" fmla="*/ 4 h 67"/>
                  <a:gd name="T22" fmla="*/ 166 w 166"/>
                  <a:gd name="T23" fmla="*/ 25 h 67"/>
                  <a:gd name="T24" fmla="*/ 153 w 166"/>
                  <a:gd name="T25" fmla="*/ 51 h 67"/>
                  <a:gd name="T26" fmla="*/ 132 w 166"/>
                  <a:gd name="T27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6" h="67">
                    <a:moveTo>
                      <a:pt x="132" y="51"/>
                    </a:moveTo>
                    <a:cubicBezTo>
                      <a:pt x="126" y="51"/>
                      <a:pt x="122" y="59"/>
                      <a:pt x="113" y="59"/>
                    </a:cubicBezTo>
                    <a:cubicBezTo>
                      <a:pt x="108" y="59"/>
                      <a:pt x="105" y="51"/>
                      <a:pt x="100" y="51"/>
                    </a:cubicBezTo>
                    <a:cubicBezTo>
                      <a:pt x="93" y="51"/>
                      <a:pt x="90" y="57"/>
                      <a:pt x="84" y="57"/>
                    </a:cubicBezTo>
                    <a:cubicBezTo>
                      <a:pt x="80" y="57"/>
                      <a:pt x="75" y="63"/>
                      <a:pt x="68" y="63"/>
                    </a:cubicBezTo>
                    <a:cubicBezTo>
                      <a:pt x="61" y="63"/>
                      <a:pt x="58" y="60"/>
                      <a:pt x="54" y="55"/>
                    </a:cubicBezTo>
                    <a:cubicBezTo>
                      <a:pt x="49" y="60"/>
                      <a:pt x="45" y="67"/>
                      <a:pt x="37" y="67"/>
                    </a:cubicBezTo>
                    <a:cubicBezTo>
                      <a:pt x="18" y="67"/>
                      <a:pt x="0" y="51"/>
                      <a:pt x="0" y="31"/>
                    </a:cubicBezTo>
                    <a:cubicBezTo>
                      <a:pt x="0" y="13"/>
                      <a:pt x="18" y="0"/>
                      <a:pt x="34" y="0"/>
                    </a:cubicBezTo>
                    <a:cubicBezTo>
                      <a:pt x="57" y="0"/>
                      <a:pt x="59" y="25"/>
                      <a:pt x="79" y="25"/>
                    </a:cubicBezTo>
                    <a:cubicBezTo>
                      <a:pt x="79" y="13"/>
                      <a:pt x="83" y="4"/>
                      <a:pt x="92" y="4"/>
                    </a:cubicBezTo>
                    <a:cubicBezTo>
                      <a:pt x="106" y="4"/>
                      <a:pt x="150" y="20"/>
                      <a:pt x="166" y="25"/>
                    </a:cubicBezTo>
                    <a:cubicBezTo>
                      <a:pt x="163" y="36"/>
                      <a:pt x="153" y="45"/>
                      <a:pt x="153" y="51"/>
                    </a:cubicBezTo>
                    <a:lnTo>
                      <a:pt x="132" y="5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8" name="Freeform 158"/>
              <p:cNvSpPr/>
              <p:nvPr/>
            </p:nvSpPr>
            <p:spPr bwMode="auto">
              <a:xfrm>
                <a:off x="2930286" y="3354346"/>
                <a:ext cx="988664" cy="697874"/>
              </a:xfrm>
              <a:custGeom>
                <a:avLst/>
                <a:gdLst>
                  <a:gd name="T0" fmla="*/ 430 w 865"/>
                  <a:gd name="T1" fmla="*/ 177 h 610"/>
                  <a:gd name="T2" fmla="*/ 422 w 865"/>
                  <a:gd name="T3" fmla="*/ 254 h 610"/>
                  <a:gd name="T4" fmla="*/ 430 w 865"/>
                  <a:gd name="T5" fmla="*/ 289 h 610"/>
                  <a:gd name="T6" fmla="*/ 482 w 865"/>
                  <a:gd name="T7" fmla="*/ 346 h 610"/>
                  <a:gd name="T8" fmla="*/ 536 w 865"/>
                  <a:gd name="T9" fmla="*/ 344 h 610"/>
                  <a:gd name="T10" fmla="*/ 561 w 865"/>
                  <a:gd name="T11" fmla="*/ 336 h 610"/>
                  <a:gd name="T12" fmla="*/ 623 w 865"/>
                  <a:gd name="T13" fmla="*/ 274 h 610"/>
                  <a:gd name="T14" fmla="*/ 655 w 865"/>
                  <a:gd name="T15" fmla="*/ 278 h 610"/>
                  <a:gd name="T16" fmla="*/ 642 w 865"/>
                  <a:gd name="T17" fmla="*/ 325 h 610"/>
                  <a:gd name="T18" fmla="*/ 633 w 865"/>
                  <a:gd name="T19" fmla="*/ 346 h 610"/>
                  <a:gd name="T20" fmla="*/ 627 w 865"/>
                  <a:gd name="T21" fmla="*/ 384 h 610"/>
                  <a:gd name="T22" fmla="*/ 614 w 865"/>
                  <a:gd name="T23" fmla="*/ 404 h 610"/>
                  <a:gd name="T24" fmla="*/ 695 w 865"/>
                  <a:gd name="T25" fmla="*/ 408 h 610"/>
                  <a:gd name="T26" fmla="*/ 731 w 865"/>
                  <a:gd name="T27" fmla="*/ 437 h 610"/>
                  <a:gd name="T28" fmla="*/ 726 w 865"/>
                  <a:gd name="T29" fmla="*/ 520 h 610"/>
                  <a:gd name="T30" fmla="*/ 775 w 865"/>
                  <a:gd name="T31" fmla="*/ 570 h 610"/>
                  <a:gd name="T32" fmla="*/ 865 w 865"/>
                  <a:gd name="T33" fmla="*/ 580 h 610"/>
                  <a:gd name="T34" fmla="*/ 838 w 865"/>
                  <a:gd name="T35" fmla="*/ 592 h 610"/>
                  <a:gd name="T36" fmla="*/ 823 w 865"/>
                  <a:gd name="T37" fmla="*/ 570 h 610"/>
                  <a:gd name="T38" fmla="*/ 803 w 865"/>
                  <a:gd name="T39" fmla="*/ 598 h 610"/>
                  <a:gd name="T40" fmla="*/ 766 w 865"/>
                  <a:gd name="T41" fmla="*/ 588 h 610"/>
                  <a:gd name="T42" fmla="*/ 739 w 865"/>
                  <a:gd name="T43" fmla="*/ 583 h 610"/>
                  <a:gd name="T44" fmla="*/ 697 w 865"/>
                  <a:gd name="T45" fmla="*/ 545 h 610"/>
                  <a:gd name="T46" fmla="*/ 689 w 865"/>
                  <a:gd name="T47" fmla="*/ 552 h 610"/>
                  <a:gd name="T48" fmla="*/ 672 w 865"/>
                  <a:gd name="T49" fmla="*/ 507 h 610"/>
                  <a:gd name="T50" fmla="*/ 638 w 865"/>
                  <a:gd name="T51" fmla="*/ 468 h 610"/>
                  <a:gd name="T52" fmla="*/ 592 w 865"/>
                  <a:gd name="T53" fmla="*/ 459 h 610"/>
                  <a:gd name="T54" fmla="*/ 505 w 865"/>
                  <a:gd name="T55" fmla="*/ 407 h 610"/>
                  <a:gd name="T56" fmla="*/ 483 w 865"/>
                  <a:gd name="T57" fmla="*/ 401 h 610"/>
                  <a:gd name="T58" fmla="*/ 439 w 865"/>
                  <a:gd name="T59" fmla="*/ 410 h 610"/>
                  <a:gd name="T60" fmla="*/ 380 w 865"/>
                  <a:gd name="T61" fmla="*/ 385 h 610"/>
                  <a:gd name="T62" fmla="*/ 334 w 865"/>
                  <a:gd name="T63" fmla="*/ 365 h 610"/>
                  <a:gd name="T64" fmla="*/ 301 w 865"/>
                  <a:gd name="T65" fmla="*/ 352 h 610"/>
                  <a:gd name="T66" fmla="*/ 255 w 865"/>
                  <a:gd name="T67" fmla="*/ 310 h 610"/>
                  <a:gd name="T68" fmla="*/ 255 w 865"/>
                  <a:gd name="T69" fmla="*/ 270 h 610"/>
                  <a:gd name="T70" fmla="*/ 176 w 865"/>
                  <a:gd name="T71" fmla="*/ 181 h 610"/>
                  <a:gd name="T72" fmla="*/ 141 w 865"/>
                  <a:gd name="T73" fmla="*/ 123 h 610"/>
                  <a:gd name="T74" fmla="*/ 107 w 865"/>
                  <a:gd name="T75" fmla="*/ 96 h 610"/>
                  <a:gd name="T76" fmla="*/ 84 w 865"/>
                  <a:gd name="T77" fmla="*/ 40 h 610"/>
                  <a:gd name="T78" fmla="*/ 48 w 865"/>
                  <a:gd name="T79" fmla="*/ 34 h 610"/>
                  <a:gd name="T80" fmla="*/ 84 w 865"/>
                  <a:gd name="T81" fmla="*/ 95 h 610"/>
                  <a:gd name="T82" fmla="*/ 126 w 865"/>
                  <a:gd name="T83" fmla="*/ 171 h 610"/>
                  <a:gd name="T84" fmla="*/ 165 w 865"/>
                  <a:gd name="T85" fmla="*/ 234 h 610"/>
                  <a:gd name="T86" fmla="*/ 148 w 865"/>
                  <a:gd name="T87" fmla="*/ 229 h 610"/>
                  <a:gd name="T88" fmla="*/ 111 w 865"/>
                  <a:gd name="T89" fmla="*/ 197 h 610"/>
                  <a:gd name="T90" fmla="*/ 89 w 865"/>
                  <a:gd name="T91" fmla="*/ 151 h 610"/>
                  <a:gd name="T92" fmla="*/ 69 w 865"/>
                  <a:gd name="T93" fmla="*/ 124 h 610"/>
                  <a:gd name="T94" fmla="*/ 19 w 865"/>
                  <a:gd name="T95" fmla="*/ 43 h 610"/>
                  <a:gd name="T96" fmla="*/ 0 w 865"/>
                  <a:gd name="T97" fmla="*/ 0 h 610"/>
                  <a:gd name="T98" fmla="*/ 130 w 865"/>
                  <a:gd name="T99" fmla="*/ 28 h 610"/>
                  <a:gd name="T100" fmla="*/ 193 w 865"/>
                  <a:gd name="T101" fmla="*/ 18 h 610"/>
                  <a:gd name="T102" fmla="*/ 261 w 865"/>
                  <a:gd name="T103" fmla="*/ 52 h 610"/>
                  <a:gd name="T104" fmla="*/ 322 w 865"/>
                  <a:gd name="T105" fmla="*/ 68 h 610"/>
                  <a:gd name="T106" fmla="*/ 428 w 865"/>
                  <a:gd name="T107" fmla="*/ 163 h 610"/>
                  <a:gd name="T108" fmla="*/ 424 w 865"/>
                  <a:gd name="T109" fmla="*/ 155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65" h="610">
                    <a:moveTo>
                      <a:pt x="427" y="165"/>
                    </a:moveTo>
                    <a:cubicBezTo>
                      <a:pt x="428" y="170"/>
                      <a:pt x="430" y="173"/>
                      <a:pt x="430" y="177"/>
                    </a:cubicBezTo>
                    <a:cubicBezTo>
                      <a:pt x="430" y="192"/>
                      <a:pt x="424" y="197"/>
                      <a:pt x="422" y="209"/>
                    </a:cubicBezTo>
                    <a:cubicBezTo>
                      <a:pt x="422" y="254"/>
                      <a:pt x="422" y="254"/>
                      <a:pt x="422" y="254"/>
                    </a:cubicBezTo>
                    <a:cubicBezTo>
                      <a:pt x="421" y="260"/>
                      <a:pt x="427" y="266"/>
                      <a:pt x="428" y="270"/>
                    </a:cubicBezTo>
                    <a:cubicBezTo>
                      <a:pt x="431" y="277"/>
                      <a:pt x="427" y="282"/>
                      <a:pt x="430" y="289"/>
                    </a:cubicBezTo>
                    <a:cubicBezTo>
                      <a:pt x="433" y="295"/>
                      <a:pt x="443" y="306"/>
                      <a:pt x="449" y="312"/>
                    </a:cubicBezTo>
                    <a:cubicBezTo>
                      <a:pt x="462" y="326"/>
                      <a:pt x="462" y="340"/>
                      <a:pt x="482" y="346"/>
                    </a:cubicBezTo>
                    <a:cubicBezTo>
                      <a:pt x="489" y="348"/>
                      <a:pt x="489" y="356"/>
                      <a:pt x="495" y="356"/>
                    </a:cubicBezTo>
                    <a:cubicBezTo>
                      <a:pt x="509" y="356"/>
                      <a:pt x="521" y="344"/>
                      <a:pt x="536" y="344"/>
                    </a:cubicBezTo>
                    <a:cubicBezTo>
                      <a:pt x="545" y="344"/>
                      <a:pt x="548" y="349"/>
                      <a:pt x="551" y="349"/>
                    </a:cubicBezTo>
                    <a:cubicBezTo>
                      <a:pt x="557" y="349"/>
                      <a:pt x="561" y="340"/>
                      <a:pt x="561" y="336"/>
                    </a:cubicBezTo>
                    <a:cubicBezTo>
                      <a:pt x="564" y="327"/>
                      <a:pt x="577" y="317"/>
                      <a:pt x="577" y="305"/>
                    </a:cubicBezTo>
                    <a:cubicBezTo>
                      <a:pt x="577" y="282"/>
                      <a:pt x="602" y="274"/>
                      <a:pt x="623" y="274"/>
                    </a:cubicBezTo>
                    <a:cubicBezTo>
                      <a:pt x="630" y="274"/>
                      <a:pt x="635" y="274"/>
                      <a:pt x="638" y="276"/>
                    </a:cubicBezTo>
                    <a:cubicBezTo>
                      <a:pt x="641" y="277"/>
                      <a:pt x="651" y="278"/>
                      <a:pt x="655" y="278"/>
                    </a:cubicBezTo>
                    <a:cubicBezTo>
                      <a:pt x="655" y="280"/>
                      <a:pt x="655" y="282"/>
                      <a:pt x="655" y="285"/>
                    </a:cubicBezTo>
                    <a:cubicBezTo>
                      <a:pt x="655" y="296"/>
                      <a:pt x="642" y="310"/>
                      <a:pt x="642" y="325"/>
                    </a:cubicBezTo>
                    <a:cubicBezTo>
                      <a:pt x="642" y="338"/>
                      <a:pt x="638" y="344"/>
                      <a:pt x="633" y="352"/>
                    </a:cubicBezTo>
                    <a:cubicBezTo>
                      <a:pt x="633" y="350"/>
                      <a:pt x="633" y="348"/>
                      <a:pt x="633" y="346"/>
                    </a:cubicBezTo>
                    <a:cubicBezTo>
                      <a:pt x="631" y="346"/>
                      <a:pt x="630" y="346"/>
                      <a:pt x="627" y="346"/>
                    </a:cubicBezTo>
                    <a:cubicBezTo>
                      <a:pt x="627" y="355"/>
                      <a:pt x="627" y="373"/>
                      <a:pt x="627" y="384"/>
                    </a:cubicBezTo>
                    <a:cubicBezTo>
                      <a:pt x="627" y="392"/>
                      <a:pt x="618" y="395"/>
                      <a:pt x="614" y="400"/>
                    </a:cubicBezTo>
                    <a:cubicBezTo>
                      <a:pt x="614" y="402"/>
                      <a:pt x="614" y="402"/>
                      <a:pt x="614" y="404"/>
                    </a:cubicBezTo>
                    <a:cubicBezTo>
                      <a:pt x="614" y="410"/>
                      <a:pt x="618" y="413"/>
                      <a:pt x="623" y="413"/>
                    </a:cubicBezTo>
                    <a:cubicBezTo>
                      <a:pt x="648" y="413"/>
                      <a:pt x="668" y="408"/>
                      <a:pt x="695" y="408"/>
                    </a:cubicBezTo>
                    <a:cubicBezTo>
                      <a:pt x="713" y="408"/>
                      <a:pt x="717" y="422"/>
                      <a:pt x="731" y="425"/>
                    </a:cubicBezTo>
                    <a:cubicBezTo>
                      <a:pt x="731" y="429"/>
                      <a:pt x="731" y="433"/>
                      <a:pt x="731" y="437"/>
                    </a:cubicBezTo>
                    <a:cubicBezTo>
                      <a:pt x="731" y="444"/>
                      <a:pt x="730" y="464"/>
                      <a:pt x="726" y="472"/>
                    </a:cubicBezTo>
                    <a:cubicBezTo>
                      <a:pt x="726" y="490"/>
                      <a:pt x="726" y="507"/>
                      <a:pt x="726" y="520"/>
                    </a:cubicBezTo>
                    <a:cubicBezTo>
                      <a:pt x="726" y="538"/>
                      <a:pt x="742" y="545"/>
                      <a:pt x="754" y="551"/>
                    </a:cubicBezTo>
                    <a:cubicBezTo>
                      <a:pt x="762" y="555"/>
                      <a:pt x="762" y="570"/>
                      <a:pt x="775" y="570"/>
                    </a:cubicBezTo>
                    <a:cubicBezTo>
                      <a:pt x="795" y="570"/>
                      <a:pt x="805" y="554"/>
                      <a:pt x="823" y="554"/>
                    </a:cubicBezTo>
                    <a:cubicBezTo>
                      <a:pt x="844" y="554"/>
                      <a:pt x="853" y="570"/>
                      <a:pt x="865" y="580"/>
                    </a:cubicBezTo>
                    <a:cubicBezTo>
                      <a:pt x="864" y="582"/>
                      <a:pt x="848" y="600"/>
                      <a:pt x="846" y="599"/>
                    </a:cubicBezTo>
                    <a:cubicBezTo>
                      <a:pt x="845" y="597"/>
                      <a:pt x="838" y="595"/>
                      <a:pt x="838" y="592"/>
                    </a:cubicBezTo>
                    <a:cubicBezTo>
                      <a:pt x="838" y="589"/>
                      <a:pt x="841" y="588"/>
                      <a:pt x="842" y="584"/>
                    </a:cubicBezTo>
                    <a:cubicBezTo>
                      <a:pt x="834" y="580"/>
                      <a:pt x="832" y="570"/>
                      <a:pt x="823" y="570"/>
                    </a:cubicBezTo>
                    <a:cubicBezTo>
                      <a:pt x="818" y="570"/>
                      <a:pt x="797" y="586"/>
                      <a:pt x="797" y="591"/>
                    </a:cubicBezTo>
                    <a:cubicBezTo>
                      <a:pt x="797" y="594"/>
                      <a:pt x="801" y="597"/>
                      <a:pt x="803" y="598"/>
                    </a:cubicBezTo>
                    <a:cubicBezTo>
                      <a:pt x="801" y="606"/>
                      <a:pt x="798" y="610"/>
                      <a:pt x="792" y="610"/>
                    </a:cubicBezTo>
                    <a:cubicBezTo>
                      <a:pt x="779" y="610"/>
                      <a:pt x="772" y="595"/>
                      <a:pt x="766" y="588"/>
                    </a:cubicBezTo>
                    <a:cubicBezTo>
                      <a:pt x="761" y="583"/>
                      <a:pt x="748" y="588"/>
                      <a:pt x="743" y="588"/>
                    </a:cubicBezTo>
                    <a:cubicBezTo>
                      <a:pt x="742" y="588"/>
                      <a:pt x="739" y="584"/>
                      <a:pt x="739" y="583"/>
                    </a:cubicBezTo>
                    <a:cubicBezTo>
                      <a:pt x="729" y="580"/>
                      <a:pt x="729" y="573"/>
                      <a:pt x="726" y="566"/>
                    </a:cubicBezTo>
                    <a:cubicBezTo>
                      <a:pt x="723" y="561"/>
                      <a:pt x="698" y="545"/>
                      <a:pt x="697" y="545"/>
                    </a:cubicBezTo>
                    <a:cubicBezTo>
                      <a:pt x="695" y="547"/>
                      <a:pt x="695" y="550"/>
                      <a:pt x="697" y="552"/>
                    </a:cubicBezTo>
                    <a:cubicBezTo>
                      <a:pt x="689" y="552"/>
                      <a:pt x="689" y="552"/>
                      <a:pt x="689" y="552"/>
                    </a:cubicBezTo>
                    <a:cubicBezTo>
                      <a:pt x="678" y="544"/>
                      <a:pt x="686" y="533"/>
                      <a:pt x="682" y="521"/>
                    </a:cubicBezTo>
                    <a:cubicBezTo>
                      <a:pt x="680" y="513"/>
                      <a:pt x="676" y="511"/>
                      <a:pt x="672" y="507"/>
                    </a:cubicBezTo>
                    <a:cubicBezTo>
                      <a:pt x="660" y="495"/>
                      <a:pt x="647" y="487"/>
                      <a:pt x="642" y="468"/>
                    </a:cubicBezTo>
                    <a:cubicBezTo>
                      <a:pt x="641" y="468"/>
                      <a:pt x="639" y="468"/>
                      <a:pt x="638" y="468"/>
                    </a:cubicBezTo>
                    <a:cubicBezTo>
                      <a:pt x="633" y="468"/>
                      <a:pt x="629" y="472"/>
                      <a:pt x="623" y="472"/>
                    </a:cubicBezTo>
                    <a:cubicBezTo>
                      <a:pt x="609" y="472"/>
                      <a:pt x="602" y="464"/>
                      <a:pt x="592" y="459"/>
                    </a:cubicBezTo>
                    <a:cubicBezTo>
                      <a:pt x="577" y="452"/>
                      <a:pt x="567" y="456"/>
                      <a:pt x="552" y="448"/>
                    </a:cubicBezTo>
                    <a:cubicBezTo>
                      <a:pt x="528" y="436"/>
                      <a:pt x="525" y="418"/>
                      <a:pt x="505" y="407"/>
                    </a:cubicBezTo>
                    <a:cubicBezTo>
                      <a:pt x="500" y="407"/>
                      <a:pt x="500" y="407"/>
                      <a:pt x="500" y="407"/>
                    </a:cubicBezTo>
                    <a:cubicBezTo>
                      <a:pt x="494" y="403"/>
                      <a:pt x="489" y="401"/>
                      <a:pt x="483" y="401"/>
                    </a:cubicBezTo>
                    <a:cubicBezTo>
                      <a:pt x="470" y="401"/>
                      <a:pt x="467" y="417"/>
                      <a:pt x="455" y="417"/>
                    </a:cubicBezTo>
                    <a:cubicBezTo>
                      <a:pt x="449" y="417"/>
                      <a:pt x="442" y="411"/>
                      <a:pt x="439" y="410"/>
                    </a:cubicBezTo>
                    <a:cubicBezTo>
                      <a:pt x="433" y="406"/>
                      <a:pt x="428" y="408"/>
                      <a:pt x="422" y="408"/>
                    </a:cubicBezTo>
                    <a:cubicBezTo>
                      <a:pt x="413" y="408"/>
                      <a:pt x="387" y="389"/>
                      <a:pt x="380" y="385"/>
                    </a:cubicBezTo>
                    <a:cubicBezTo>
                      <a:pt x="371" y="381"/>
                      <a:pt x="366" y="386"/>
                      <a:pt x="358" y="383"/>
                    </a:cubicBezTo>
                    <a:cubicBezTo>
                      <a:pt x="347" y="380"/>
                      <a:pt x="345" y="371"/>
                      <a:pt x="334" y="365"/>
                    </a:cubicBezTo>
                    <a:cubicBezTo>
                      <a:pt x="324" y="360"/>
                      <a:pt x="319" y="362"/>
                      <a:pt x="309" y="357"/>
                    </a:cubicBezTo>
                    <a:cubicBezTo>
                      <a:pt x="305" y="355"/>
                      <a:pt x="303" y="354"/>
                      <a:pt x="301" y="352"/>
                    </a:cubicBezTo>
                    <a:cubicBezTo>
                      <a:pt x="292" y="342"/>
                      <a:pt x="268" y="336"/>
                      <a:pt x="266" y="326"/>
                    </a:cubicBezTo>
                    <a:cubicBezTo>
                      <a:pt x="259" y="326"/>
                      <a:pt x="255" y="317"/>
                      <a:pt x="255" y="310"/>
                    </a:cubicBezTo>
                    <a:cubicBezTo>
                      <a:pt x="255" y="301"/>
                      <a:pt x="262" y="297"/>
                      <a:pt x="262" y="288"/>
                    </a:cubicBezTo>
                    <a:cubicBezTo>
                      <a:pt x="262" y="278"/>
                      <a:pt x="256" y="275"/>
                      <a:pt x="255" y="270"/>
                    </a:cubicBezTo>
                    <a:cubicBezTo>
                      <a:pt x="246" y="241"/>
                      <a:pt x="220" y="218"/>
                      <a:pt x="203" y="200"/>
                    </a:cubicBezTo>
                    <a:cubicBezTo>
                      <a:pt x="196" y="193"/>
                      <a:pt x="183" y="189"/>
                      <a:pt x="176" y="181"/>
                    </a:cubicBezTo>
                    <a:cubicBezTo>
                      <a:pt x="170" y="175"/>
                      <a:pt x="175" y="167"/>
                      <a:pt x="171" y="158"/>
                    </a:cubicBezTo>
                    <a:cubicBezTo>
                      <a:pt x="165" y="144"/>
                      <a:pt x="141" y="142"/>
                      <a:pt x="141" y="123"/>
                    </a:cubicBezTo>
                    <a:cubicBezTo>
                      <a:pt x="134" y="122"/>
                      <a:pt x="135" y="121"/>
                      <a:pt x="133" y="123"/>
                    </a:cubicBezTo>
                    <a:cubicBezTo>
                      <a:pt x="123" y="113"/>
                      <a:pt x="115" y="104"/>
                      <a:pt x="107" y="96"/>
                    </a:cubicBezTo>
                    <a:cubicBezTo>
                      <a:pt x="100" y="88"/>
                      <a:pt x="102" y="75"/>
                      <a:pt x="96" y="68"/>
                    </a:cubicBezTo>
                    <a:cubicBezTo>
                      <a:pt x="89" y="61"/>
                      <a:pt x="90" y="43"/>
                      <a:pt x="84" y="40"/>
                    </a:cubicBezTo>
                    <a:cubicBezTo>
                      <a:pt x="71" y="34"/>
                      <a:pt x="59" y="34"/>
                      <a:pt x="49" y="24"/>
                    </a:cubicBezTo>
                    <a:cubicBezTo>
                      <a:pt x="47" y="27"/>
                      <a:pt x="48" y="32"/>
                      <a:pt x="48" y="34"/>
                    </a:cubicBezTo>
                    <a:cubicBezTo>
                      <a:pt x="48" y="51"/>
                      <a:pt x="55" y="61"/>
                      <a:pt x="61" y="75"/>
                    </a:cubicBezTo>
                    <a:cubicBezTo>
                      <a:pt x="67" y="87"/>
                      <a:pt x="77" y="87"/>
                      <a:pt x="84" y="95"/>
                    </a:cubicBezTo>
                    <a:cubicBezTo>
                      <a:pt x="95" y="106"/>
                      <a:pt x="96" y="114"/>
                      <a:pt x="100" y="127"/>
                    </a:cubicBezTo>
                    <a:cubicBezTo>
                      <a:pt x="105" y="146"/>
                      <a:pt x="121" y="154"/>
                      <a:pt x="126" y="171"/>
                    </a:cubicBezTo>
                    <a:cubicBezTo>
                      <a:pt x="132" y="190"/>
                      <a:pt x="137" y="211"/>
                      <a:pt x="150" y="220"/>
                    </a:cubicBezTo>
                    <a:cubicBezTo>
                      <a:pt x="156" y="214"/>
                      <a:pt x="165" y="228"/>
                      <a:pt x="165" y="234"/>
                    </a:cubicBezTo>
                    <a:cubicBezTo>
                      <a:pt x="165" y="238"/>
                      <a:pt x="162" y="246"/>
                      <a:pt x="160" y="246"/>
                    </a:cubicBezTo>
                    <a:cubicBezTo>
                      <a:pt x="158" y="246"/>
                      <a:pt x="148" y="232"/>
                      <a:pt x="148" y="229"/>
                    </a:cubicBezTo>
                    <a:cubicBezTo>
                      <a:pt x="134" y="229"/>
                      <a:pt x="127" y="210"/>
                      <a:pt x="118" y="204"/>
                    </a:cubicBezTo>
                    <a:cubicBezTo>
                      <a:pt x="114" y="201"/>
                      <a:pt x="113" y="201"/>
                      <a:pt x="111" y="197"/>
                    </a:cubicBezTo>
                    <a:cubicBezTo>
                      <a:pt x="111" y="177"/>
                      <a:pt x="111" y="177"/>
                      <a:pt x="111" y="177"/>
                    </a:cubicBezTo>
                    <a:cubicBezTo>
                      <a:pt x="102" y="168"/>
                      <a:pt x="96" y="159"/>
                      <a:pt x="89" y="151"/>
                    </a:cubicBezTo>
                    <a:cubicBezTo>
                      <a:pt x="78" y="140"/>
                      <a:pt x="62" y="142"/>
                      <a:pt x="54" y="131"/>
                    </a:cubicBezTo>
                    <a:cubicBezTo>
                      <a:pt x="58" y="131"/>
                      <a:pt x="76" y="133"/>
                      <a:pt x="69" y="124"/>
                    </a:cubicBezTo>
                    <a:cubicBezTo>
                      <a:pt x="58" y="107"/>
                      <a:pt x="45" y="90"/>
                      <a:pt x="32" y="81"/>
                    </a:cubicBezTo>
                    <a:cubicBezTo>
                      <a:pt x="23" y="75"/>
                      <a:pt x="24" y="53"/>
                      <a:pt x="19" y="43"/>
                    </a:cubicBezTo>
                    <a:cubicBezTo>
                      <a:pt x="12" y="29"/>
                      <a:pt x="6" y="24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130" y="28"/>
                      <a:pt x="130" y="28"/>
                      <a:pt x="130" y="28"/>
                    </a:cubicBezTo>
                    <a:cubicBezTo>
                      <a:pt x="193" y="28"/>
                      <a:pt x="193" y="28"/>
                      <a:pt x="193" y="28"/>
                    </a:cubicBezTo>
                    <a:cubicBezTo>
                      <a:pt x="193" y="18"/>
                      <a:pt x="193" y="18"/>
                      <a:pt x="193" y="18"/>
                    </a:cubicBezTo>
                    <a:cubicBezTo>
                      <a:pt x="208" y="18"/>
                      <a:pt x="208" y="18"/>
                      <a:pt x="208" y="18"/>
                    </a:cubicBezTo>
                    <a:cubicBezTo>
                      <a:pt x="234" y="26"/>
                      <a:pt x="249" y="29"/>
                      <a:pt x="261" y="52"/>
                    </a:cubicBezTo>
                    <a:cubicBezTo>
                      <a:pt x="268" y="63"/>
                      <a:pt x="280" y="90"/>
                      <a:pt x="296" y="90"/>
                    </a:cubicBezTo>
                    <a:cubicBezTo>
                      <a:pt x="310" y="90"/>
                      <a:pt x="305" y="68"/>
                      <a:pt x="322" y="68"/>
                    </a:cubicBezTo>
                    <a:cubicBezTo>
                      <a:pt x="367" y="68"/>
                      <a:pt x="366" y="126"/>
                      <a:pt x="390" y="151"/>
                    </a:cubicBezTo>
                    <a:cubicBezTo>
                      <a:pt x="396" y="158"/>
                      <a:pt x="415" y="162"/>
                      <a:pt x="428" y="163"/>
                    </a:cubicBezTo>
                    <a:cubicBezTo>
                      <a:pt x="428" y="161"/>
                      <a:pt x="424" y="158"/>
                      <a:pt x="424" y="155"/>
                    </a:cubicBezTo>
                    <a:cubicBezTo>
                      <a:pt x="424" y="155"/>
                      <a:pt x="424" y="155"/>
                      <a:pt x="424" y="155"/>
                    </a:cubicBezTo>
                    <a:lnTo>
                      <a:pt x="427" y="1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9" name="Freeform 159"/>
              <p:cNvSpPr/>
              <p:nvPr/>
            </p:nvSpPr>
            <p:spPr bwMode="auto">
              <a:xfrm>
                <a:off x="3799576" y="2703915"/>
                <a:ext cx="29078" cy="16835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3 h 14"/>
                  <a:gd name="T4" fmla="*/ 22 w 26"/>
                  <a:gd name="T5" fmla="*/ 13 h 14"/>
                  <a:gd name="T6" fmla="*/ 0 w 26"/>
                  <a:gd name="T7" fmla="*/ 5 h 14"/>
                  <a:gd name="T8" fmla="*/ 0 w 2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3" y="0"/>
                      <a:pt x="26" y="2"/>
                      <a:pt x="26" y="13"/>
                    </a:cubicBezTo>
                    <a:cubicBezTo>
                      <a:pt x="26" y="14"/>
                      <a:pt x="23" y="13"/>
                      <a:pt x="22" y="13"/>
                    </a:cubicBezTo>
                    <a:cubicBezTo>
                      <a:pt x="15" y="13"/>
                      <a:pt x="4" y="10"/>
                      <a:pt x="0" y="5"/>
                    </a:cubicBezTo>
                    <a:cubicBezTo>
                      <a:pt x="1" y="4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0" name="Freeform 160"/>
              <p:cNvSpPr/>
              <p:nvPr/>
            </p:nvSpPr>
            <p:spPr bwMode="auto">
              <a:xfrm>
                <a:off x="2654807" y="2789619"/>
                <a:ext cx="116313" cy="79582"/>
              </a:xfrm>
              <a:custGeom>
                <a:avLst/>
                <a:gdLst>
                  <a:gd name="T0" fmla="*/ 0 w 102"/>
                  <a:gd name="T1" fmla="*/ 4 h 69"/>
                  <a:gd name="T2" fmla="*/ 11 w 102"/>
                  <a:gd name="T3" fmla="*/ 0 h 69"/>
                  <a:gd name="T4" fmla="*/ 31 w 102"/>
                  <a:gd name="T5" fmla="*/ 11 h 69"/>
                  <a:gd name="T6" fmla="*/ 102 w 102"/>
                  <a:gd name="T7" fmla="*/ 62 h 69"/>
                  <a:gd name="T8" fmla="*/ 102 w 102"/>
                  <a:gd name="T9" fmla="*/ 69 h 69"/>
                  <a:gd name="T10" fmla="*/ 95 w 102"/>
                  <a:gd name="T11" fmla="*/ 69 h 69"/>
                  <a:gd name="T12" fmla="*/ 39 w 102"/>
                  <a:gd name="T13" fmla="*/ 40 h 69"/>
                  <a:gd name="T14" fmla="*/ 47 w 102"/>
                  <a:gd name="T15" fmla="*/ 32 h 69"/>
                  <a:gd name="T16" fmla="*/ 7 w 102"/>
                  <a:gd name="T17" fmla="*/ 15 h 69"/>
                  <a:gd name="T18" fmla="*/ 15 w 102"/>
                  <a:gd name="T19" fmla="*/ 7 h 69"/>
                  <a:gd name="T20" fmla="*/ 3 w 102"/>
                  <a:gd name="T21" fmla="*/ 4 h 69"/>
                  <a:gd name="T22" fmla="*/ 0 w 102"/>
                  <a:gd name="T23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2" h="69">
                    <a:moveTo>
                      <a:pt x="0" y="4"/>
                    </a:moveTo>
                    <a:cubicBezTo>
                      <a:pt x="3" y="3"/>
                      <a:pt x="7" y="0"/>
                      <a:pt x="11" y="0"/>
                    </a:cubicBezTo>
                    <a:cubicBezTo>
                      <a:pt x="19" y="0"/>
                      <a:pt x="26" y="10"/>
                      <a:pt x="31" y="11"/>
                    </a:cubicBezTo>
                    <a:cubicBezTo>
                      <a:pt x="64" y="23"/>
                      <a:pt x="82" y="42"/>
                      <a:pt x="102" y="62"/>
                    </a:cubicBezTo>
                    <a:cubicBezTo>
                      <a:pt x="102" y="69"/>
                      <a:pt x="102" y="69"/>
                      <a:pt x="102" y="69"/>
                    </a:cubicBezTo>
                    <a:cubicBezTo>
                      <a:pt x="100" y="69"/>
                      <a:pt x="97" y="69"/>
                      <a:pt x="95" y="69"/>
                    </a:cubicBezTo>
                    <a:cubicBezTo>
                      <a:pt x="78" y="69"/>
                      <a:pt x="51" y="48"/>
                      <a:pt x="39" y="40"/>
                    </a:cubicBezTo>
                    <a:cubicBezTo>
                      <a:pt x="40" y="35"/>
                      <a:pt x="44" y="35"/>
                      <a:pt x="47" y="32"/>
                    </a:cubicBezTo>
                    <a:cubicBezTo>
                      <a:pt x="31" y="32"/>
                      <a:pt x="10" y="24"/>
                      <a:pt x="7" y="15"/>
                    </a:cubicBezTo>
                    <a:cubicBezTo>
                      <a:pt x="11" y="13"/>
                      <a:pt x="14" y="10"/>
                      <a:pt x="15" y="7"/>
                    </a:cubicBezTo>
                    <a:cubicBezTo>
                      <a:pt x="11" y="7"/>
                      <a:pt x="3" y="4"/>
                      <a:pt x="3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1" name="Freeform 161"/>
              <p:cNvSpPr/>
              <p:nvPr/>
            </p:nvSpPr>
            <p:spPr bwMode="auto">
              <a:xfrm>
                <a:off x="2538494" y="2676368"/>
                <a:ext cx="41322" cy="62747"/>
              </a:xfrm>
              <a:custGeom>
                <a:avLst/>
                <a:gdLst>
                  <a:gd name="T0" fmla="*/ 9 w 36"/>
                  <a:gd name="T1" fmla="*/ 21 h 55"/>
                  <a:gd name="T2" fmla="*/ 0 w 36"/>
                  <a:gd name="T3" fmla="*/ 7 h 55"/>
                  <a:gd name="T4" fmla="*/ 0 w 36"/>
                  <a:gd name="T5" fmla="*/ 0 h 55"/>
                  <a:gd name="T6" fmla="*/ 17 w 36"/>
                  <a:gd name="T7" fmla="*/ 6 h 55"/>
                  <a:gd name="T8" fmla="*/ 13 w 36"/>
                  <a:gd name="T9" fmla="*/ 15 h 55"/>
                  <a:gd name="T10" fmla="*/ 23 w 36"/>
                  <a:gd name="T11" fmla="*/ 5 h 55"/>
                  <a:gd name="T12" fmla="*/ 23 w 36"/>
                  <a:gd name="T13" fmla="*/ 22 h 55"/>
                  <a:gd name="T14" fmla="*/ 26 w 36"/>
                  <a:gd name="T15" fmla="*/ 32 h 55"/>
                  <a:gd name="T16" fmla="*/ 23 w 36"/>
                  <a:gd name="T17" fmla="*/ 40 h 55"/>
                  <a:gd name="T18" fmla="*/ 29 w 36"/>
                  <a:gd name="T19" fmla="*/ 55 h 55"/>
                  <a:gd name="T20" fmla="*/ 18 w 36"/>
                  <a:gd name="T21" fmla="*/ 40 h 55"/>
                  <a:gd name="T22" fmla="*/ 21 w 36"/>
                  <a:gd name="T23" fmla="*/ 31 h 55"/>
                  <a:gd name="T24" fmla="*/ 9 w 36"/>
                  <a:gd name="T25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9" y="21"/>
                    </a:moveTo>
                    <a:cubicBezTo>
                      <a:pt x="6" y="21"/>
                      <a:pt x="3" y="11"/>
                      <a:pt x="0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0" y="5"/>
                      <a:pt x="17" y="6"/>
                    </a:cubicBezTo>
                    <a:cubicBezTo>
                      <a:pt x="17" y="7"/>
                      <a:pt x="8" y="15"/>
                      <a:pt x="13" y="15"/>
                    </a:cubicBezTo>
                    <a:cubicBezTo>
                      <a:pt x="18" y="15"/>
                      <a:pt x="21" y="9"/>
                      <a:pt x="23" y="5"/>
                    </a:cubicBezTo>
                    <a:cubicBezTo>
                      <a:pt x="24" y="10"/>
                      <a:pt x="23" y="14"/>
                      <a:pt x="23" y="22"/>
                    </a:cubicBezTo>
                    <a:cubicBezTo>
                      <a:pt x="23" y="26"/>
                      <a:pt x="26" y="28"/>
                      <a:pt x="26" y="32"/>
                    </a:cubicBezTo>
                    <a:cubicBezTo>
                      <a:pt x="26" y="35"/>
                      <a:pt x="23" y="37"/>
                      <a:pt x="23" y="40"/>
                    </a:cubicBezTo>
                    <a:cubicBezTo>
                      <a:pt x="23" y="43"/>
                      <a:pt x="36" y="55"/>
                      <a:pt x="29" y="55"/>
                    </a:cubicBezTo>
                    <a:cubicBezTo>
                      <a:pt x="23" y="55"/>
                      <a:pt x="18" y="46"/>
                      <a:pt x="18" y="40"/>
                    </a:cubicBezTo>
                    <a:cubicBezTo>
                      <a:pt x="18" y="35"/>
                      <a:pt x="21" y="33"/>
                      <a:pt x="21" y="31"/>
                    </a:cubicBezTo>
                    <a:cubicBezTo>
                      <a:pt x="15" y="30"/>
                      <a:pt x="14" y="21"/>
                      <a:pt x="9" y="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2" name="Freeform 162"/>
              <p:cNvSpPr/>
              <p:nvPr/>
            </p:nvSpPr>
            <p:spPr bwMode="auto">
              <a:xfrm>
                <a:off x="2008962" y="2538629"/>
                <a:ext cx="53565" cy="36730"/>
              </a:xfrm>
              <a:custGeom>
                <a:avLst/>
                <a:gdLst>
                  <a:gd name="T0" fmla="*/ 36 w 46"/>
                  <a:gd name="T1" fmla="*/ 0 h 32"/>
                  <a:gd name="T2" fmla="*/ 46 w 46"/>
                  <a:gd name="T3" fmla="*/ 0 h 32"/>
                  <a:gd name="T4" fmla="*/ 46 w 46"/>
                  <a:gd name="T5" fmla="*/ 10 h 32"/>
                  <a:gd name="T6" fmla="*/ 16 w 46"/>
                  <a:gd name="T7" fmla="*/ 32 h 32"/>
                  <a:gd name="T8" fmla="*/ 0 w 46"/>
                  <a:gd name="T9" fmla="*/ 22 h 32"/>
                  <a:gd name="T10" fmla="*/ 0 w 46"/>
                  <a:gd name="T11" fmla="*/ 12 h 32"/>
                  <a:gd name="T12" fmla="*/ 36 w 46"/>
                  <a:gd name="T1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32">
                    <a:moveTo>
                      <a:pt x="36" y="0"/>
                    </a:moveTo>
                    <a:cubicBezTo>
                      <a:pt x="42" y="0"/>
                      <a:pt x="42" y="0"/>
                      <a:pt x="46" y="0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32" y="17"/>
                      <a:pt x="27" y="22"/>
                      <a:pt x="16" y="32"/>
                    </a:cubicBezTo>
                    <a:cubicBezTo>
                      <a:pt x="9" y="26"/>
                      <a:pt x="5" y="26"/>
                      <a:pt x="0" y="2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8"/>
                      <a:pt x="23" y="0"/>
                      <a:pt x="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3" name="Freeform 163"/>
              <p:cNvSpPr/>
              <p:nvPr/>
            </p:nvSpPr>
            <p:spPr bwMode="auto">
              <a:xfrm>
                <a:off x="6124313" y="3181408"/>
                <a:ext cx="67339" cy="47443"/>
              </a:xfrm>
              <a:custGeom>
                <a:avLst/>
                <a:gdLst>
                  <a:gd name="T0" fmla="*/ 0 w 59"/>
                  <a:gd name="T1" fmla="*/ 8 h 41"/>
                  <a:gd name="T2" fmla="*/ 0 w 59"/>
                  <a:gd name="T3" fmla="*/ 14 h 41"/>
                  <a:gd name="T4" fmla="*/ 10 w 59"/>
                  <a:gd name="T5" fmla="*/ 18 h 41"/>
                  <a:gd name="T6" fmla="*/ 45 w 59"/>
                  <a:gd name="T7" fmla="*/ 38 h 41"/>
                  <a:gd name="T8" fmla="*/ 51 w 59"/>
                  <a:gd name="T9" fmla="*/ 41 h 41"/>
                  <a:gd name="T10" fmla="*/ 56 w 59"/>
                  <a:gd name="T11" fmla="*/ 36 h 41"/>
                  <a:gd name="T12" fmla="*/ 52 w 59"/>
                  <a:gd name="T13" fmla="*/ 23 h 41"/>
                  <a:gd name="T14" fmla="*/ 56 w 59"/>
                  <a:gd name="T15" fmla="*/ 14 h 41"/>
                  <a:gd name="T16" fmla="*/ 59 w 59"/>
                  <a:gd name="T17" fmla="*/ 5 h 41"/>
                  <a:gd name="T18" fmla="*/ 33 w 59"/>
                  <a:gd name="T19" fmla="*/ 10 h 41"/>
                  <a:gd name="T20" fmla="*/ 0 w 59"/>
                  <a:gd name="T2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41">
                    <a:moveTo>
                      <a:pt x="0" y="8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2" y="18"/>
                      <a:pt x="8" y="17"/>
                      <a:pt x="10" y="18"/>
                    </a:cubicBezTo>
                    <a:cubicBezTo>
                      <a:pt x="22" y="22"/>
                      <a:pt x="32" y="35"/>
                      <a:pt x="45" y="38"/>
                    </a:cubicBezTo>
                    <a:cubicBezTo>
                      <a:pt x="45" y="41"/>
                      <a:pt x="49" y="41"/>
                      <a:pt x="51" y="41"/>
                    </a:cubicBezTo>
                    <a:cubicBezTo>
                      <a:pt x="53" y="41"/>
                      <a:pt x="56" y="38"/>
                      <a:pt x="56" y="36"/>
                    </a:cubicBezTo>
                    <a:cubicBezTo>
                      <a:pt x="56" y="30"/>
                      <a:pt x="52" y="29"/>
                      <a:pt x="52" y="23"/>
                    </a:cubicBezTo>
                    <a:cubicBezTo>
                      <a:pt x="52" y="20"/>
                      <a:pt x="56" y="14"/>
                      <a:pt x="56" y="14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47" y="3"/>
                      <a:pt x="43" y="10"/>
                      <a:pt x="33" y="10"/>
                    </a:cubicBezTo>
                    <a:cubicBezTo>
                      <a:pt x="22" y="10"/>
                      <a:pt x="15" y="0"/>
                      <a:pt x="0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4" name="Freeform 164"/>
              <p:cNvSpPr/>
              <p:nvPr/>
            </p:nvSpPr>
            <p:spPr bwMode="auto">
              <a:xfrm>
                <a:off x="6029426" y="3039078"/>
                <a:ext cx="22957" cy="47443"/>
              </a:xfrm>
              <a:custGeom>
                <a:avLst/>
                <a:gdLst>
                  <a:gd name="T0" fmla="*/ 5 w 20"/>
                  <a:gd name="T1" fmla="*/ 8 h 41"/>
                  <a:gd name="T2" fmla="*/ 17 w 20"/>
                  <a:gd name="T3" fmla="*/ 0 h 41"/>
                  <a:gd name="T4" fmla="*/ 20 w 20"/>
                  <a:gd name="T5" fmla="*/ 9 h 41"/>
                  <a:gd name="T6" fmla="*/ 14 w 20"/>
                  <a:gd name="T7" fmla="*/ 41 h 41"/>
                  <a:gd name="T8" fmla="*/ 0 w 20"/>
                  <a:gd name="T9" fmla="*/ 10 h 41"/>
                  <a:gd name="T10" fmla="*/ 5 w 20"/>
                  <a:gd name="T1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41">
                    <a:moveTo>
                      <a:pt x="5" y="8"/>
                    </a:moveTo>
                    <a:cubicBezTo>
                      <a:pt x="11" y="8"/>
                      <a:pt x="14" y="1"/>
                      <a:pt x="17" y="0"/>
                    </a:cubicBezTo>
                    <a:cubicBezTo>
                      <a:pt x="17" y="4"/>
                      <a:pt x="18" y="8"/>
                      <a:pt x="20" y="9"/>
                    </a:cubicBezTo>
                    <a:cubicBezTo>
                      <a:pt x="18" y="18"/>
                      <a:pt x="16" y="36"/>
                      <a:pt x="14" y="41"/>
                    </a:cubicBezTo>
                    <a:cubicBezTo>
                      <a:pt x="6" y="39"/>
                      <a:pt x="4" y="16"/>
                      <a:pt x="0" y="10"/>
                    </a:cubicBezTo>
                    <a:cubicBezTo>
                      <a:pt x="1" y="10"/>
                      <a:pt x="4" y="8"/>
                      <a:pt x="5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5" name="Freeform 165"/>
              <p:cNvSpPr/>
              <p:nvPr/>
            </p:nvSpPr>
            <p:spPr bwMode="auto">
              <a:xfrm>
                <a:off x="6024835" y="3092643"/>
                <a:ext cx="35200" cy="68869"/>
              </a:xfrm>
              <a:custGeom>
                <a:avLst/>
                <a:gdLst>
                  <a:gd name="T0" fmla="*/ 7 w 32"/>
                  <a:gd name="T1" fmla="*/ 27 h 60"/>
                  <a:gd name="T2" fmla="*/ 0 w 32"/>
                  <a:gd name="T3" fmla="*/ 11 h 60"/>
                  <a:gd name="T4" fmla="*/ 16 w 32"/>
                  <a:gd name="T5" fmla="*/ 0 h 60"/>
                  <a:gd name="T6" fmla="*/ 25 w 32"/>
                  <a:gd name="T7" fmla="*/ 5 h 60"/>
                  <a:gd name="T8" fmla="*/ 30 w 32"/>
                  <a:gd name="T9" fmla="*/ 38 h 60"/>
                  <a:gd name="T10" fmla="*/ 10 w 32"/>
                  <a:gd name="T11" fmla="*/ 60 h 60"/>
                  <a:gd name="T12" fmla="*/ 3 w 32"/>
                  <a:gd name="T13" fmla="*/ 43 h 60"/>
                  <a:gd name="T14" fmla="*/ 7 w 32"/>
                  <a:gd name="T15" fmla="*/ 2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60">
                    <a:moveTo>
                      <a:pt x="7" y="27"/>
                    </a:moveTo>
                    <a:cubicBezTo>
                      <a:pt x="7" y="21"/>
                      <a:pt x="0" y="17"/>
                      <a:pt x="0" y="11"/>
                    </a:cubicBezTo>
                    <a:cubicBezTo>
                      <a:pt x="8" y="8"/>
                      <a:pt x="9" y="0"/>
                      <a:pt x="16" y="0"/>
                    </a:cubicBezTo>
                    <a:cubicBezTo>
                      <a:pt x="21" y="0"/>
                      <a:pt x="23" y="5"/>
                      <a:pt x="25" y="5"/>
                    </a:cubicBezTo>
                    <a:cubicBezTo>
                      <a:pt x="32" y="18"/>
                      <a:pt x="30" y="25"/>
                      <a:pt x="30" y="38"/>
                    </a:cubicBezTo>
                    <a:cubicBezTo>
                      <a:pt x="30" y="49"/>
                      <a:pt x="16" y="60"/>
                      <a:pt x="10" y="60"/>
                    </a:cubicBezTo>
                    <a:cubicBezTo>
                      <a:pt x="3" y="60"/>
                      <a:pt x="3" y="50"/>
                      <a:pt x="3" y="43"/>
                    </a:cubicBezTo>
                    <a:cubicBezTo>
                      <a:pt x="3" y="37"/>
                      <a:pt x="7" y="33"/>
                      <a:pt x="7" y="2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6" name="Freeform 166"/>
              <p:cNvSpPr/>
              <p:nvPr/>
            </p:nvSpPr>
            <p:spPr bwMode="auto">
              <a:xfrm>
                <a:off x="5884034" y="3133965"/>
                <a:ext cx="18365" cy="13774"/>
              </a:xfrm>
              <a:custGeom>
                <a:avLst/>
                <a:gdLst>
                  <a:gd name="T0" fmla="*/ 16 w 16"/>
                  <a:gd name="T1" fmla="*/ 9 h 13"/>
                  <a:gd name="T2" fmla="*/ 10 w 16"/>
                  <a:gd name="T3" fmla="*/ 13 h 13"/>
                  <a:gd name="T4" fmla="*/ 0 w 16"/>
                  <a:gd name="T5" fmla="*/ 6 h 13"/>
                  <a:gd name="T6" fmla="*/ 12 w 16"/>
                  <a:gd name="T7" fmla="*/ 0 h 13"/>
                  <a:gd name="T8" fmla="*/ 16 w 16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6" y="9"/>
                    </a:moveTo>
                    <a:cubicBezTo>
                      <a:pt x="16" y="11"/>
                      <a:pt x="12" y="13"/>
                      <a:pt x="10" y="13"/>
                    </a:cubicBezTo>
                    <a:cubicBezTo>
                      <a:pt x="7" y="13"/>
                      <a:pt x="0" y="6"/>
                      <a:pt x="0" y="6"/>
                    </a:cubicBezTo>
                    <a:cubicBezTo>
                      <a:pt x="4" y="3"/>
                      <a:pt x="7" y="1"/>
                      <a:pt x="12" y="0"/>
                    </a:cubicBezTo>
                    <a:cubicBezTo>
                      <a:pt x="12" y="2"/>
                      <a:pt x="16" y="6"/>
                      <a:pt x="16" y="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7" name="Freeform 167"/>
              <p:cNvSpPr/>
              <p:nvPr/>
            </p:nvSpPr>
            <p:spPr bwMode="auto">
              <a:xfrm>
                <a:off x="6063096" y="2610559"/>
                <a:ext cx="22957" cy="29078"/>
              </a:xfrm>
              <a:custGeom>
                <a:avLst/>
                <a:gdLst>
                  <a:gd name="T0" fmla="*/ 18 w 20"/>
                  <a:gd name="T1" fmla="*/ 18 h 25"/>
                  <a:gd name="T2" fmla="*/ 0 w 20"/>
                  <a:gd name="T3" fmla="*/ 8 h 25"/>
                  <a:gd name="T4" fmla="*/ 0 w 20"/>
                  <a:gd name="T5" fmla="*/ 0 h 25"/>
                  <a:gd name="T6" fmla="*/ 15 w 20"/>
                  <a:gd name="T7" fmla="*/ 0 h 25"/>
                  <a:gd name="T8" fmla="*/ 20 w 20"/>
                  <a:gd name="T9" fmla="*/ 16 h 25"/>
                  <a:gd name="T10" fmla="*/ 18 w 20"/>
                  <a:gd name="T11" fmla="*/ 25 h 25"/>
                  <a:gd name="T12" fmla="*/ 18 w 20"/>
                  <a:gd name="T13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5">
                    <a:moveTo>
                      <a:pt x="18" y="18"/>
                    </a:moveTo>
                    <a:cubicBezTo>
                      <a:pt x="9" y="18"/>
                      <a:pt x="0" y="16"/>
                      <a:pt x="0" y="8"/>
                    </a:cubicBezTo>
                    <a:cubicBezTo>
                      <a:pt x="0" y="5"/>
                      <a:pt x="0" y="2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9"/>
                      <a:pt x="20" y="8"/>
                      <a:pt x="20" y="16"/>
                    </a:cubicBezTo>
                    <a:cubicBezTo>
                      <a:pt x="20" y="22"/>
                      <a:pt x="19" y="21"/>
                      <a:pt x="18" y="25"/>
                    </a:cubicBezTo>
                    <a:cubicBezTo>
                      <a:pt x="18" y="22"/>
                      <a:pt x="18" y="21"/>
                      <a:pt x="18" y="1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8" name="Freeform 168"/>
              <p:cNvSpPr/>
              <p:nvPr/>
            </p:nvSpPr>
            <p:spPr bwMode="auto">
              <a:xfrm>
                <a:off x="6090643" y="2584542"/>
                <a:ext cx="38261" cy="59687"/>
              </a:xfrm>
              <a:custGeom>
                <a:avLst/>
                <a:gdLst>
                  <a:gd name="T0" fmla="*/ 5 w 34"/>
                  <a:gd name="T1" fmla="*/ 47 h 52"/>
                  <a:gd name="T2" fmla="*/ 16 w 34"/>
                  <a:gd name="T3" fmla="*/ 36 h 52"/>
                  <a:gd name="T4" fmla="*/ 0 w 34"/>
                  <a:gd name="T5" fmla="*/ 24 h 52"/>
                  <a:gd name="T6" fmla="*/ 14 w 34"/>
                  <a:gd name="T7" fmla="*/ 0 h 52"/>
                  <a:gd name="T8" fmla="*/ 34 w 34"/>
                  <a:gd name="T9" fmla="*/ 20 h 52"/>
                  <a:gd name="T10" fmla="*/ 11 w 34"/>
                  <a:gd name="T11" fmla="*/ 52 h 52"/>
                  <a:gd name="T12" fmla="*/ 0 w 34"/>
                  <a:gd name="T13" fmla="*/ 48 h 52"/>
                  <a:gd name="T14" fmla="*/ 4 w 34"/>
                  <a:gd name="T15" fmla="*/ 44 h 52"/>
                  <a:gd name="T16" fmla="*/ 5 w 34"/>
                  <a:gd name="T17" fmla="*/ 4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52">
                    <a:moveTo>
                      <a:pt x="5" y="47"/>
                    </a:moveTo>
                    <a:cubicBezTo>
                      <a:pt x="11" y="46"/>
                      <a:pt x="16" y="40"/>
                      <a:pt x="16" y="36"/>
                    </a:cubicBezTo>
                    <a:cubicBezTo>
                      <a:pt x="8" y="35"/>
                      <a:pt x="0" y="28"/>
                      <a:pt x="0" y="24"/>
                    </a:cubicBezTo>
                    <a:cubicBezTo>
                      <a:pt x="0" y="20"/>
                      <a:pt x="9" y="0"/>
                      <a:pt x="14" y="0"/>
                    </a:cubicBezTo>
                    <a:cubicBezTo>
                      <a:pt x="30" y="0"/>
                      <a:pt x="30" y="7"/>
                      <a:pt x="34" y="20"/>
                    </a:cubicBezTo>
                    <a:cubicBezTo>
                      <a:pt x="21" y="24"/>
                      <a:pt x="27" y="52"/>
                      <a:pt x="11" y="52"/>
                    </a:cubicBezTo>
                    <a:cubicBezTo>
                      <a:pt x="5" y="52"/>
                      <a:pt x="1" y="48"/>
                      <a:pt x="0" y="48"/>
                    </a:cubicBezTo>
                    <a:cubicBezTo>
                      <a:pt x="1" y="46"/>
                      <a:pt x="3" y="44"/>
                      <a:pt x="4" y="44"/>
                    </a:cubicBezTo>
                    <a:lnTo>
                      <a:pt x="5" y="47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9" name="Freeform 169"/>
              <p:cNvSpPr/>
              <p:nvPr/>
            </p:nvSpPr>
            <p:spPr bwMode="auto">
              <a:xfrm>
                <a:off x="6258992" y="2517204"/>
                <a:ext cx="22957" cy="35200"/>
              </a:xfrm>
              <a:custGeom>
                <a:avLst/>
                <a:gdLst>
                  <a:gd name="T0" fmla="*/ 14 w 20"/>
                  <a:gd name="T1" fmla="*/ 10 h 30"/>
                  <a:gd name="T2" fmla="*/ 3 w 20"/>
                  <a:gd name="T3" fmla="*/ 30 h 30"/>
                  <a:gd name="T4" fmla="*/ 3 w 20"/>
                  <a:gd name="T5" fmla="*/ 20 h 30"/>
                  <a:gd name="T6" fmla="*/ 20 w 20"/>
                  <a:gd name="T7" fmla="*/ 0 h 30"/>
                  <a:gd name="T8" fmla="*/ 14 w 20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0">
                    <a:moveTo>
                      <a:pt x="14" y="10"/>
                    </a:moveTo>
                    <a:cubicBezTo>
                      <a:pt x="14" y="19"/>
                      <a:pt x="8" y="23"/>
                      <a:pt x="3" y="30"/>
                    </a:cubicBezTo>
                    <a:cubicBezTo>
                      <a:pt x="0" y="27"/>
                      <a:pt x="3" y="24"/>
                      <a:pt x="3" y="20"/>
                    </a:cubicBezTo>
                    <a:cubicBezTo>
                      <a:pt x="3" y="15"/>
                      <a:pt x="7" y="1"/>
                      <a:pt x="20" y="0"/>
                    </a:cubicBezTo>
                    <a:cubicBezTo>
                      <a:pt x="19" y="3"/>
                      <a:pt x="14" y="6"/>
                      <a:pt x="1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0" name="Freeform 170"/>
              <p:cNvSpPr/>
              <p:nvPr/>
            </p:nvSpPr>
            <p:spPr bwMode="auto">
              <a:xfrm>
                <a:off x="6352349" y="2472821"/>
                <a:ext cx="29078" cy="39791"/>
              </a:xfrm>
              <a:custGeom>
                <a:avLst/>
                <a:gdLst>
                  <a:gd name="T0" fmla="*/ 20 w 26"/>
                  <a:gd name="T1" fmla="*/ 18 h 36"/>
                  <a:gd name="T2" fmla="*/ 20 w 26"/>
                  <a:gd name="T3" fmla="*/ 28 h 36"/>
                  <a:gd name="T4" fmla="*/ 7 w 26"/>
                  <a:gd name="T5" fmla="*/ 36 h 36"/>
                  <a:gd name="T6" fmla="*/ 0 w 26"/>
                  <a:gd name="T7" fmla="*/ 24 h 36"/>
                  <a:gd name="T8" fmla="*/ 16 w 26"/>
                  <a:gd name="T9" fmla="*/ 18 h 36"/>
                  <a:gd name="T10" fmla="*/ 11 w 26"/>
                  <a:gd name="T11" fmla="*/ 8 h 36"/>
                  <a:gd name="T12" fmla="*/ 18 w 26"/>
                  <a:gd name="T13" fmla="*/ 0 h 36"/>
                  <a:gd name="T14" fmla="*/ 26 w 26"/>
                  <a:gd name="T15" fmla="*/ 8 h 36"/>
                  <a:gd name="T16" fmla="*/ 20 w 26"/>
                  <a:gd name="T17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36">
                    <a:moveTo>
                      <a:pt x="20" y="18"/>
                    </a:moveTo>
                    <a:cubicBezTo>
                      <a:pt x="20" y="22"/>
                      <a:pt x="20" y="25"/>
                      <a:pt x="20" y="28"/>
                    </a:cubicBezTo>
                    <a:cubicBezTo>
                      <a:pt x="20" y="30"/>
                      <a:pt x="10" y="36"/>
                      <a:pt x="7" y="36"/>
                    </a:cubicBezTo>
                    <a:cubicBezTo>
                      <a:pt x="0" y="36"/>
                      <a:pt x="0" y="29"/>
                      <a:pt x="0" y="24"/>
                    </a:cubicBezTo>
                    <a:cubicBezTo>
                      <a:pt x="6" y="23"/>
                      <a:pt x="10" y="18"/>
                      <a:pt x="16" y="18"/>
                    </a:cubicBezTo>
                    <a:cubicBezTo>
                      <a:pt x="14" y="14"/>
                      <a:pt x="11" y="12"/>
                      <a:pt x="11" y="8"/>
                    </a:cubicBezTo>
                    <a:cubicBezTo>
                      <a:pt x="11" y="4"/>
                      <a:pt x="18" y="0"/>
                      <a:pt x="18" y="0"/>
                    </a:cubicBezTo>
                    <a:cubicBezTo>
                      <a:pt x="22" y="5"/>
                      <a:pt x="23" y="6"/>
                      <a:pt x="26" y="8"/>
                    </a:cubicBezTo>
                    <a:cubicBezTo>
                      <a:pt x="25" y="12"/>
                      <a:pt x="22" y="18"/>
                      <a:pt x="20" y="1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1" name="Freeform 171"/>
              <p:cNvSpPr/>
              <p:nvPr/>
            </p:nvSpPr>
            <p:spPr bwMode="auto">
              <a:xfrm>
                <a:off x="6405914" y="3265581"/>
                <a:ext cx="53565" cy="16835"/>
              </a:xfrm>
              <a:custGeom>
                <a:avLst/>
                <a:gdLst>
                  <a:gd name="T0" fmla="*/ 47 w 47"/>
                  <a:gd name="T1" fmla="*/ 8 h 14"/>
                  <a:gd name="T2" fmla="*/ 28 w 47"/>
                  <a:gd name="T3" fmla="*/ 10 h 14"/>
                  <a:gd name="T4" fmla="*/ 0 w 47"/>
                  <a:gd name="T5" fmla="*/ 3 h 14"/>
                  <a:gd name="T6" fmla="*/ 47 w 47"/>
                  <a:gd name="T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14">
                    <a:moveTo>
                      <a:pt x="47" y="8"/>
                    </a:moveTo>
                    <a:cubicBezTo>
                      <a:pt x="37" y="14"/>
                      <a:pt x="34" y="10"/>
                      <a:pt x="28" y="10"/>
                    </a:cubicBezTo>
                    <a:cubicBezTo>
                      <a:pt x="22" y="10"/>
                      <a:pt x="8" y="8"/>
                      <a:pt x="0" y="3"/>
                    </a:cubicBezTo>
                    <a:cubicBezTo>
                      <a:pt x="16" y="0"/>
                      <a:pt x="34" y="4"/>
                      <a:pt x="47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2" name="Freeform 172"/>
              <p:cNvSpPr/>
              <p:nvPr/>
            </p:nvSpPr>
            <p:spPr bwMode="auto">
              <a:xfrm>
                <a:off x="6614054" y="3259460"/>
                <a:ext cx="50504" cy="27548"/>
              </a:xfrm>
              <a:custGeom>
                <a:avLst/>
                <a:gdLst>
                  <a:gd name="T0" fmla="*/ 9 w 44"/>
                  <a:gd name="T1" fmla="*/ 24 h 24"/>
                  <a:gd name="T2" fmla="*/ 4 w 44"/>
                  <a:gd name="T3" fmla="*/ 20 h 24"/>
                  <a:gd name="T4" fmla="*/ 0 w 44"/>
                  <a:gd name="T5" fmla="*/ 16 h 24"/>
                  <a:gd name="T6" fmla="*/ 44 w 44"/>
                  <a:gd name="T7" fmla="*/ 0 h 24"/>
                  <a:gd name="T8" fmla="*/ 34 w 44"/>
                  <a:gd name="T9" fmla="*/ 7 h 24"/>
                  <a:gd name="T10" fmla="*/ 33 w 44"/>
                  <a:gd name="T11" fmla="*/ 15 h 24"/>
                  <a:gd name="T12" fmla="*/ 9 w 4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4">
                    <a:moveTo>
                      <a:pt x="9" y="24"/>
                    </a:moveTo>
                    <a:cubicBezTo>
                      <a:pt x="7" y="24"/>
                      <a:pt x="4" y="22"/>
                      <a:pt x="4" y="20"/>
                    </a:cubicBezTo>
                    <a:cubicBezTo>
                      <a:pt x="2" y="20"/>
                      <a:pt x="0" y="17"/>
                      <a:pt x="0" y="16"/>
                    </a:cubicBezTo>
                    <a:cubicBezTo>
                      <a:pt x="12" y="10"/>
                      <a:pt x="31" y="2"/>
                      <a:pt x="44" y="0"/>
                    </a:cubicBezTo>
                    <a:cubicBezTo>
                      <a:pt x="43" y="8"/>
                      <a:pt x="39" y="4"/>
                      <a:pt x="34" y="7"/>
                    </a:cubicBezTo>
                    <a:cubicBezTo>
                      <a:pt x="32" y="8"/>
                      <a:pt x="34" y="12"/>
                      <a:pt x="33" y="15"/>
                    </a:cubicBezTo>
                    <a:cubicBezTo>
                      <a:pt x="30" y="20"/>
                      <a:pt x="16" y="24"/>
                      <a:pt x="9" y="2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3" name="Freeform 173"/>
              <p:cNvSpPr/>
              <p:nvPr/>
            </p:nvSpPr>
            <p:spPr bwMode="auto">
              <a:xfrm>
                <a:off x="7128281" y="3900708"/>
                <a:ext cx="24487" cy="10713"/>
              </a:xfrm>
              <a:custGeom>
                <a:avLst/>
                <a:gdLst>
                  <a:gd name="T0" fmla="*/ 0 w 22"/>
                  <a:gd name="T1" fmla="*/ 4 h 10"/>
                  <a:gd name="T2" fmla="*/ 9 w 22"/>
                  <a:gd name="T3" fmla="*/ 10 h 10"/>
                  <a:gd name="T4" fmla="*/ 22 w 22"/>
                  <a:gd name="T5" fmla="*/ 0 h 10"/>
                  <a:gd name="T6" fmla="*/ 0 w 22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0">
                    <a:moveTo>
                      <a:pt x="0" y="4"/>
                    </a:moveTo>
                    <a:cubicBezTo>
                      <a:pt x="1" y="8"/>
                      <a:pt x="6" y="10"/>
                      <a:pt x="9" y="10"/>
                    </a:cubicBezTo>
                    <a:cubicBezTo>
                      <a:pt x="15" y="10"/>
                      <a:pt x="21" y="3"/>
                      <a:pt x="22" y="0"/>
                    </a:cubicBezTo>
                    <a:cubicBezTo>
                      <a:pt x="12" y="0"/>
                      <a:pt x="7" y="2"/>
                      <a:pt x="0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4" name="Freeform 174"/>
              <p:cNvSpPr/>
              <p:nvPr/>
            </p:nvSpPr>
            <p:spPr bwMode="auto">
              <a:xfrm>
                <a:off x="6995133" y="2035120"/>
                <a:ext cx="52035" cy="41321"/>
              </a:xfrm>
              <a:custGeom>
                <a:avLst/>
                <a:gdLst>
                  <a:gd name="T0" fmla="*/ 10 w 45"/>
                  <a:gd name="T1" fmla="*/ 8 h 36"/>
                  <a:gd name="T2" fmla="*/ 19 w 45"/>
                  <a:gd name="T3" fmla="*/ 0 h 36"/>
                  <a:gd name="T4" fmla="*/ 45 w 45"/>
                  <a:gd name="T5" fmla="*/ 12 h 36"/>
                  <a:gd name="T6" fmla="*/ 45 w 45"/>
                  <a:gd name="T7" fmla="*/ 23 h 36"/>
                  <a:gd name="T8" fmla="*/ 13 w 45"/>
                  <a:gd name="T9" fmla="*/ 36 h 36"/>
                  <a:gd name="T10" fmla="*/ 0 w 45"/>
                  <a:gd name="T11" fmla="*/ 27 h 36"/>
                  <a:gd name="T12" fmla="*/ 10 w 45"/>
                  <a:gd name="T13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6">
                    <a:moveTo>
                      <a:pt x="10" y="8"/>
                    </a:moveTo>
                    <a:cubicBezTo>
                      <a:pt x="13" y="8"/>
                      <a:pt x="15" y="0"/>
                      <a:pt x="19" y="0"/>
                    </a:cubicBezTo>
                    <a:cubicBezTo>
                      <a:pt x="29" y="0"/>
                      <a:pt x="34" y="11"/>
                      <a:pt x="45" y="12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35" y="28"/>
                      <a:pt x="26" y="36"/>
                      <a:pt x="13" y="36"/>
                    </a:cubicBezTo>
                    <a:cubicBezTo>
                      <a:pt x="4" y="36"/>
                      <a:pt x="0" y="35"/>
                      <a:pt x="0" y="27"/>
                    </a:cubicBezTo>
                    <a:cubicBezTo>
                      <a:pt x="0" y="24"/>
                      <a:pt x="8" y="8"/>
                      <a:pt x="10" y="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5" name="Freeform 175"/>
              <p:cNvSpPr/>
              <p:nvPr/>
            </p:nvSpPr>
            <p:spPr bwMode="auto">
              <a:xfrm>
                <a:off x="7255308" y="1987677"/>
                <a:ext cx="41322" cy="42852"/>
              </a:xfrm>
              <a:custGeom>
                <a:avLst/>
                <a:gdLst>
                  <a:gd name="T0" fmla="*/ 36 w 36"/>
                  <a:gd name="T1" fmla="*/ 32 h 37"/>
                  <a:gd name="T2" fmla="*/ 26 w 36"/>
                  <a:gd name="T3" fmla="*/ 36 h 37"/>
                  <a:gd name="T4" fmla="*/ 0 w 36"/>
                  <a:gd name="T5" fmla="*/ 16 h 37"/>
                  <a:gd name="T6" fmla="*/ 36 w 36"/>
                  <a:gd name="T7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7">
                    <a:moveTo>
                      <a:pt x="36" y="32"/>
                    </a:moveTo>
                    <a:cubicBezTo>
                      <a:pt x="36" y="37"/>
                      <a:pt x="26" y="36"/>
                      <a:pt x="26" y="36"/>
                    </a:cubicBezTo>
                    <a:cubicBezTo>
                      <a:pt x="16" y="36"/>
                      <a:pt x="0" y="26"/>
                      <a:pt x="0" y="16"/>
                    </a:cubicBezTo>
                    <a:cubicBezTo>
                      <a:pt x="0" y="0"/>
                      <a:pt x="36" y="16"/>
                      <a:pt x="36" y="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6" name="Freeform 176"/>
              <p:cNvSpPr/>
              <p:nvPr/>
            </p:nvSpPr>
            <p:spPr bwMode="auto">
              <a:xfrm>
                <a:off x="7536909" y="1842286"/>
                <a:ext cx="36731" cy="27548"/>
              </a:xfrm>
              <a:custGeom>
                <a:avLst/>
                <a:gdLst>
                  <a:gd name="T0" fmla="*/ 2 w 33"/>
                  <a:gd name="T1" fmla="*/ 24 h 24"/>
                  <a:gd name="T2" fmla="*/ 33 w 33"/>
                  <a:gd name="T3" fmla="*/ 15 h 24"/>
                  <a:gd name="T4" fmla="*/ 14 w 33"/>
                  <a:gd name="T5" fmla="*/ 0 h 24"/>
                  <a:gd name="T6" fmla="*/ 2 w 33"/>
                  <a:gd name="T7" fmla="*/ 16 h 24"/>
                  <a:gd name="T8" fmla="*/ 2 w 33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4">
                    <a:moveTo>
                      <a:pt x="2" y="24"/>
                    </a:moveTo>
                    <a:cubicBezTo>
                      <a:pt x="11" y="24"/>
                      <a:pt x="29" y="18"/>
                      <a:pt x="33" y="15"/>
                    </a:cubicBezTo>
                    <a:cubicBezTo>
                      <a:pt x="25" y="9"/>
                      <a:pt x="23" y="0"/>
                      <a:pt x="14" y="0"/>
                    </a:cubicBezTo>
                    <a:cubicBezTo>
                      <a:pt x="7" y="0"/>
                      <a:pt x="2" y="9"/>
                      <a:pt x="2" y="16"/>
                    </a:cubicBezTo>
                    <a:cubicBezTo>
                      <a:pt x="2" y="18"/>
                      <a:pt x="0" y="24"/>
                      <a:pt x="2" y="2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7" name="Freeform 177"/>
              <p:cNvSpPr/>
              <p:nvPr/>
            </p:nvSpPr>
            <p:spPr bwMode="auto">
              <a:xfrm>
                <a:off x="9273957" y="1814739"/>
                <a:ext cx="81113" cy="36730"/>
              </a:xfrm>
              <a:custGeom>
                <a:avLst/>
                <a:gdLst>
                  <a:gd name="T0" fmla="*/ 0 w 71"/>
                  <a:gd name="T1" fmla="*/ 24 h 32"/>
                  <a:gd name="T2" fmla="*/ 36 w 71"/>
                  <a:gd name="T3" fmla="*/ 0 h 32"/>
                  <a:gd name="T4" fmla="*/ 71 w 71"/>
                  <a:gd name="T5" fmla="*/ 32 h 32"/>
                  <a:gd name="T6" fmla="*/ 49 w 71"/>
                  <a:gd name="T7" fmla="*/ 32 h 32"/>
                  <a:gd name="T8" fmla="*/ 3 w 71"/>
                  <a:gd name="T9" fmla="*/ 20 h 32"/>
                  <a:gd name="T10" fmla="*/ 0 w 71"/>
                  <a:gd name="T11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32">
                    <a:moveTo>
                      <a:pt x="0" y="24"/>
                    </a:moveTo>
                    <a:cubicBezTo>
                      <a:pt x="9" y="11"/>
                      <a:pt x="18" y="0"/>
                      <a:pt x="36" y="0"/>
                    </a:cubicBezTo>
                    <a:cubicBezTo>
                      <a:pt x="56" y="0"/>
                      <a:pt x="71" y="14"/>
                      <a:pt x="71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35" y="24"/>
                      <a:pt x="18" y="26"/>
                      <a:pt x="3" y="20"/>
                    </a:cubicBez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8" name="Freeform 178"/>
              <p:cNvSpPr/>
              <p:nvPr/>
            </p:nvSpPr>
            <p:spPr bwMode="auto">
              <a:xfrm>
                <a:off x="9428532" y="1730565"/>
                <a:ext cx="111722" cy="41321"/>
              </a:xfrm>
              <a:custGeom>
                <a:avLst/>
                <a:gdLst>
                  <a:gd name="T0" fmla="*/ 0 w 97"/>
                  <a:gd name="T1" fmla="*/ 0 h 36"/>
                  <a:gd name="T2" fmla="*/ 89 w 97"/>
                  <a:gd name="T3" fmla="*/ 16 h 36"/>
                  <a:gd name="T4" fmla="*/ 97 w 97"/>
                  <a:gd name="T5" fmla="*/ 24 h 36"/>
                  <a:gd name="T6" fmla="*/ 63 w 97"/>
                  <a:gd name="T7" fmla="*/ 36 h 36"/>
                  <a:gd name="T8" fmla="*/ 7 w 97"/>
                  <a:gd name="T9" fmla="*/ 7 h 36"/>
                  <a:gd name="T10" fmla="*/ 0 w 97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6">
                    <a:moveTo>
                      <a:pt x="0" y="0"/>
                    </a:moveTo>
                    <a:cubicBezTo>
                      <a:pt x="7" y="6"/>
                      <a:pt x="86" y="16"/>
                      <a:pt x="89" y="16"/>
                    </a:cubicBezTo>
                    <a:cubicBezTo>
                      <a:pt x="94" y="16"/>
                      <a:pt x="97" y="20"/>
                      <a:pt x="97" y="24"/>
                    </a:cubicBezTo>
                    <a:cubicBezTo>
                      <a:pt x="97" y="33"/>
                      <a:pt x="75" y="36"/>
                      <a:pt x="63" y="36"/>
                    </a:cubicBezTo>
                    <a:cubicBezTo>
                      <a:pt x="43" y="36"/>
                      <a:pt x="7" y="26"/>
                      <a:pt x="7" y="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9" name="Freeform 179"/>
              <p:cNvSpPr/>
              <p:nvPr/>
            </p:nvSpPr>
            <p:spPr bwMode="auto">
              <a:xfrm>
                <a:off x="9270896" y="1788721"/>
                <a:ext cx="22957" cy="26017"/>
              </a:xfrm>
              <a:custGeom>
                <a:avLst/>
                <a:gdLst>
                  <a:gd name="T0" fmla="*/ 20 w 20"/>
                  <a:gd name="T1" fmla="*/ 13 h 23"/>
                  <a:gd name="T2" fmla="*/ 9 w 20"/>
                  <a:gd name="T3" fmla="*/ 23 h 23"/>
                  <a:gd name="T4" fmla="*/ 0 w 20"/>
                  <a:gd name="T5" fmla="*/ 13 h 23"/>
                  <a:gd name="T6" fmla="*/ 20 w 20"/>
                  <a:gd name="T7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20" y="13"/>
                    </a:moveTo>
                    <a:cubicBezTo>
                      <a:pt x="20" y="19"/>
                      <a:pt x="14" y="23"/>
                      <a:pt x="9" y="23"/>
                    </a:cubicBezTo>
                    <a:cubicBezTo>
                      <a:pt x="1" y="23"/>
                      <a:pt x="0" y="20"/>
                      <a:pt x="0" y="13"/>
                    </a:cubicBezTo>
                    <a:cubicBezTo>
                      <a:pt x="0" y="0"/>
                      <a:pt x="20" y="2"/>
                      <a:pt x="20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0" name="Freeform 180"/>
              <p:cNvSpPr/>
              <p:nvPr/>
            </p:nvSpPr>
            <p:spPr bwMode="auto">
              <a:xfrm>
                <a:off x="4235751" y="2811045"/>
                <a:ext cx="61218" cy="33669"/>
              </a:xfrm>
              <a:custGeom>
                <a:avLst/>
                <a:gdLst>
                  <a:gd name="T0" fmla="*/ 43 w 54"/>
                  <a:gd name="T1" fmla="*/ 29 h 29"/>
                  <a:gd name="T2" fmla="*/ 54 w 54"/>
                  <a:gd name="T3" fmla="*/ 24 h 29"/>
                  <a:gd name="T4" fmla="*/ 0 w 54"/>
                  <a:gd name="T5" fmla="*/ 5 h 29"/>
                  <a:gd name="T6" fmla="*/ 43 w 54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9">
                    <a:moveTo>
                      <a:pt x="43" y="29"/>
                    </a:moveTo>
                    <a:cubicBezTo>
                      <a:pt x="49" y="29"/>
                      <a:pt x="51" y="28"/>
                      <a:pt x="54" y="24"/>
                    </a:cubicBezTo>
                    <a:cubicBezTo>
                      <a:pt x="38" y="15"/>
                      <a:pt x="23" y="0"/>
                      <a:pt x="0" y="5"/>
                    </a:cubicBezTo>
                    <a:cubicBezTo>
                      <a:pt x="9" y="12"/>
                      <a:pt x="31" y="29"/>
                      <a:pt x="43" y="2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1" name="Freeform 181"/>
              <p:cNvSpPr/>
              <p:nvPr/>
            </p:nvSpPr>
            <p:spPr bwMode="auto">
              <a:xfrm>
                <a:off x="4240342" y="2915114"/>
                <a:ext cx="47444" cy="29078"/>
              </a:xfrm>
              <a:custGeom>
                <a:avLst/>
                <a:gdLst>
                  <a:gd name="T0" fmla="*/ 3 w 42"/>
                  <a:gd name="T1" fmla="*/ 0 h 26"/>
                  <a:gd name="T2" fmla="*/ 19 w 42"/>
                  <a:gd name="T3" fmla="*/ 13 h 26"/>
                  <a:gd name="T4" fmla="*/ 42 w 42"/>
                  <a:gd name="T5" fmla="*/ 13 h 26"/>
                  <a:gd name="T6" fmla="*/ 42 w 42"/>
                  <a:gd name="T7" fmla="*/ 18 h 26"/>
                  <a:gd name="T8" fmla="*/ 33 w 42"/>
                  <a:gd name="T9" fmla="*/ 26 h 26"/>
                  <a:gd name="T10" fmla="*/ 0 w 42"/>
                  <a:gd name="T11" fmla="*/ 6 h 26"/>
                  <a:gd name="T12" fmla="*/ 3 w 42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6">
                    <a:moveTo>
                      <a:pt x="3" y="0"/>
                    </a:moveTo>
                    <a:cubicBezTo>
                      <a:pt x="6" y="8"/>
                      <a:pt x="12" y="11"/>
                      <a:pt x="19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4"/>
                      <a:pt x="42" y="16"/>
                      <a:pt x="42" y="18"/>
                    </a:cubicBezTo>
                    <a:cubicBezTo>
                      <a:pt x="42" y="22"/>
                      <a:pt x="34" y="26"/>
                      <a:pt x="33" y="26"/>
                    </a:cubicBezTo>
                    <a:cubicBezTo>
                      <a:pt x="28" y="26"/>
                      <a:pt x="0" y="11"/>
                      <a:pt x="0" y="6"/>
                    </a:cubicBezTo>
                    <a:cubicBezTo>
                      <a:pt x="0" y="3"/>
                      <a:pt x="1" y="1"/>
                      <a:pt x="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2" name="Freeform 182"/>
              <p:cNvSpPr/>
              <p:nvPr/>
            </p:nvSpPr>
            <p:spPr bwMode="auto">
              <a:xfrm>
                <a:off x="4309212" y="2916644"/>
                <a:ext cx="33670" cy="41321"/>
              </a:xfrm>
              <a:custGeom>
                <a:avLst/>
                <a:gdLst>
                  <a:gd name="T0" fmla="*/ 29 w 29"/>
                  <a:gd name="T1" fmla="*/ 20 h 36"/>
                  <a:gd name="T2" fmla="*/ 29 w 29"/>
                  <a:gd name="T3" fmla="*/ 25 h 36"/>
                  <a:gd name="T4" fmla="*/ 12 w 29"/>
                  <a:gd name="T5" fmla="*/ 36 h 36"/>
                  <a:gd name="T6" fmla="*/ 0 w 29"/>
                  <a:gd name="T7" fmla="*/ 27 h 36"/>
                  <a:gd name="T8" fmla="*/ 17 w 29"/>
                  <a:gd name="T9" fmla="*/ 0 h 36"/>
                  <a:gd name="T10" fmla="*/ 23 w 29"/>
                  <a:gd name="T11" fmla="*/ 8 h 36"/>
                  <a:gd name="T12" fmla="*/ 29 w 29"/>
                  <a:gd name="T13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6">
                    <a:moveTo>
                      <a:pt x="29" y="20"/>
                    </a:moveTo>
                    <a:cubicBezTo>
                      <a:pt x="29" y="21"/>
                      <a:pt x="29" y="24"/>
                      <a:pt x="29" y="25"/>
                    </a:cubicBezTo>
                    <a:cubicBezTo>
                      <a:pt x="29" y="31"/>
                      <a:pt x="20" y="36"/>
                      <a:pt x="12" y="36"/>
                    </a:cubicBezTo>
                    <a:cubicBezTo>
                      <a:pt x="4" y="36"/>
                      <a:pt x="0" y="32"/>
                      <a:pt x="0" y="27"/>
                    </a:cubicBezTo>
                    <a:cubicBezTo>
                      <a:pt x="0" y="22"/>
                      <a:pt x="11" y="2"/>
                      <a:pt x="17" y="0"/>
                    </a:cubicBezTo>
                    <a:cubicBezTo>
                      <a:pt x="19" y="3"/>
                      <a:pt x="23" y="5"/>
                      <a:pt x="23" y="8"/>
                    </a:cubicBezTo>
                    <a:cubicBezTo>
                      <a:pt x="23" y="15"/>
                      <a:pt x="11" y="20"/>
                      <a:pt x="29" y="2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3" name="Freeform 183"/>
              <p:cNvSpPr/>
              <p:nvPr/>
            </p:nvSpPr>
            <p:spPr bwMode="auto">
              <a:xfrm>
                <a:off x="1699813" y="2440682"/>
                <a:ext cx="39791" cy="18365"/>
              </a:xfrm>
              <a:custGeom>
                <a:avLst/>
                <a:gdLst>
                  <a:gd name="T0" fmla="*/ 11 w 34"/>
                  <a:gd name="T1" fmla="*/ 7 h 15"/>
                  <a:gd name="T2" fmla="*/ 22 w 34"/>
                  <a:gd name="T3" fmla="*/ 2 h 15"/>
                  <a:gd name="T4" fmla="*/ 34 w 34"/>
                  <a:gd name="T5" fmla="*/ 15 h 15"/>
                  <a:gd name="T6" fmla="*/ 9 w 34"/>
                  <a:gd name="T7" fmla="*/ 15 h 15"/>
                  <a:gd name="T8" fmla="*/ 0 w 34"/>
                  <a:gd name="T9" fmla="*/ 7 h 15"/>
                  <a:gd name="T10" fmla="*/ 11 w 34"/>
                  <a:gd name="T1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5">
                    <a:moveTo>
                      <a:pt x="11" y="7"/>
                    </a:moveTo>
                    <a:cubicBezTo>
                      <a:pt x="14" y="0"/>
                      <a:pt x="16" y="2"/>
                      <a:pt x="22" y="2"/>
                    </a:cubicBezTo>
                    <a:cubicBezTo>
                      <a:pt x="32" y="2"/>
                      <a:pt x="32" y="7"/>
                      <a:pt x="34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6" y="13"/>
                      <a:pt x="1" y="10"/>
                      <a:pt x="0" y="7"/>
                    </a:cubicBezTo>
                    <a:lnTo>
                      <a:pt x="11" y="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4" name="Freeform 184"/>
              <p:cNvSpPr/>
              <p:nvPr/>
            </p:nvSpPr>
            <p:spPr bwMode="auto">
              <a:xfrm>
                <a:off x="1986005" y="3729300"/>
                <a:ext cx="22957" cy="19896"/>
              </a:xfrm>
              <a:custGeom>
                <a:avLst/>
                <a:gdLst>
                  <a:gd name="T0" fmla="*/ 19 w 19"/>
                  <a:gd name="T1" fmla="*/ 8 h 17"/>
                  <a:gd name="T2" fmla="*/ 19 w 19"/>
                  <a:gd name="T3" fmla="*/ 13 h 17"/>
                  <a:gd name="T4" fmla="*/ 5 w 19"/>
                  <a:gd name="T5" fmla="*/ 17 h 17"/>
                  <a:gd name="T6" fmla="*/ 0 w 19"/>
                  <a:gd name="T7" fmla="*/ 12 h 17"/>
                  <a:gd name="T8" fmla="*/ 0 w 19"/>
                  <a:gd name="T9" fmla="*/ 0 h 17"/>
                  <a:gd name="T10" fmla="*/ 19 w 19"/>
                  <a:gd name="T11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7">
                    <a:moveTo>
                      <a:pt x="19" y="8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3" y="15"/>
                      <a:pt x="10" y="17"/>
                      <a:pt x="5" y="17"/>
                    </a:cubicBezTo>
                    <a:cubicBezTo>
                      <a:pt x="3" y="17"/>
                      <a:pt x="0" y="14"/>
                      <a:pt x="0" y="12"/>
                    </a:cubicBezTo>
                    <a:cubicBezTo>
                      <a:pt x="0" y="7"/>
                      <a:pt x="1" y="4"/>
                      <a:pt x="0" y="0"/>
                    </a:cubicBezTo>
                    <a:cubicBezTo>
                      <a:pt x="9" y="0"/>
                      <a:pt x="14" y="3"/>
                      <a:pt x="19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5" name="Freeform 185"/>
              <p:cNvSpPr/>
              <p:nvPr/>
            </p:nvSpPr>
            <p:spPr bwMode="auto">
              <a:xfrm>
                <a:off x="1970701" y="3698691"/>
                <a:ext cx="10713" cy="9183"/>
              </a:xfrm>
              <a:custGeom>
                <a:avLst/>
                <a:gdLst>
                  <a:gd name="T0" fmla="*/ 10 w 10"/>
                  <a:gd name="T1" fmla="*/ 7 h 8"/>
                  <a:gd name="T2" fmla="*/ 7 w 10"/>
                  <a:gd name="T3" fmla="*/ 8 h 8"/>
                  <a:gd name="T4" fmla="*/ 0 w 10"/>
                  <a:gd name="T5" fmla="*/ 0 h 8"/>
                  <a:gd name="T6" fmla="*/ 10 w 10"/>
                  <a:gd name="T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7"/>
                    </a:moveTo>
                    <a:cubicBezTo>
                      <a:pt x="10" y="7"/>
                      <a:pt x="8" y="8"/>
                      <a:pt x="7" y="8"/>
                    </a:cubicBezTo>
                    <a:cubicBezTo>
                      <a:pt x="3" y="8"/>
                      <a:pt x="2" y="3"/>
                      <a:pt x="0" y="0"/>
                    </a:cubicBezTo>
                    <a:cubicBezTo>
                      <a:pt x="4" y="0"/>
                      <a:pt x="8" y="4"/>
                      <a:pt x="10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6" name="Freeform 186"/>
              <p:cNvSpPr/>
              <p:nvPr/>
            </p:nvSpPr>
            <p:spPr bwMode="auto">
              <a:xfrm>
                <a:off x="1949275" y="3691039"/>
                <a:ext cx="15304" cy="6122"/>
              </a:xfrm>
              <a:custGeom>
                <a:avLst/>
                <a:gdLst>
                  <a:gd name="T0" fmla="*/ 14 w 14"/>
                  <a:gd name="T1" fmla="*/ 0 h 6"/>
                  <a:gd name="T2" fmla="*/ 4 w 14"/>
                  <a:gd name="T3" fmla="*/ 6 h 6"/>
                  <a:gd name="T4" fmla="*/ 0 w 14"/>
                  <a:gd name="T5" fmla="*/ 0 h 6"/>
                  <a:gd name="T6" fmla="*/ 14 w 1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cubicBezTo>
                      <a:pt x="11" y="3"/>
                      <a:pt x="8" y="6"/>
                      <a:pt x="4" y="6"/>
                    </a:cubicBezTo>
                    <a:cubicBezTo>
                      <a:pt x="2" y="6"/>
                      <a:pt x="0" y="2"/>
                      <a:pt x="0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7" name="Freeform 187"/>
              <p:cNvSpPr/>
              <p:nvPr/>
            </p:nvSpPr>
            <p:spPr bwMode="auto">
              <a:xfrm>
                <a:off x="1927849" y="3678796"/>
                <a:ext cx="12244" cy="9183"/>
              </a:xfrm>
              <a:custGeom>
                <a:avLst/>
                <a:gdLst>
                  <a:gd name="T0" fmla="*/ 4 w 11"/>
                  <a:gd name="T1" fmla="*/ 2 h 8"/>
                  <a:gd name="T2" fmla="*/ 11 w 11"/>
                  <a:gd name="T3" fmla="*/ 0 h 8"/>
                  <a:gd name="T4" fmla="*/ 11 w 11"/>
                  <a:gd name="T5" fmla="*/ 5 h 8"/>
                  <a:gd name="T6" fmla="*/ 7 w 11"/>
                  <a:gd name="T7" fmla="*/ 8 h 8"/>
                  <a:gd name="T8" fmla="*/ 0 w 11"/>
                  <a:gd name="T9" fmla="*/ 2 h 8"/>
                  <a:gd name="T10" fmla="*/ 5 w 11"/>
                  <a:gd name="T11" fmla="*/ 2 h 8"/>
                  <a:gd name="T12" fmla="*/ 4 w 11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8">
                    <a:moveTo>
                      <a:pt x="4" y="2"/>
                    </a:moveTo>
                    <a:cubicBezTo>
                      <a:pt x="6" y="1"/>
                      <a:pt x="8" y="0"/>
                      <a:pt x="11" y="0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1" y="6"/>
                      <a:pt x="8" y="8"/>
                      <a:pt x="7" y="8"/>
                    </a:cubicBezTo>
                    <a:cubicBezTo>
                      <a:pt x="4" y="8"/>
                      <a:pt x="0" y="2"/>
                      <a:pt x="0" y="2"/>
                    </a:cubicBezTo>
                    <a:cubicBezTo>
                      <a:pt x="1" y="2"/>
                      <a:pt x="4" y="2"/>
                      <a:pt x="5" y="2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8" name="Freeform 188"/>
              <p:cNvSpPr/>
              <p:nvPr/>
            </p:nvSpPr>
            <p:spPr bwMode="auto">
              <a:xfrm>
                <a:off x="1892648" y="3658900"/>
                <a:ext cx="12244" cy="10713"/>
              </a:xfrm>
              <a:custGeom>
                <a:avLst/>
                <a:gdLst>
                  <a:gd name="T0" fmla="*/ 10 w 11"/>
                  <a:gd name="T1" fmla="*/ 4 h 10"/>
                  <a:gd name="T2" fmla="*/ 11 w 11"/>
                  <a:gd name="T3" fmla="*/ 10 h 10"/>
                  <a:gd name="T4" fmla="*/ 6 w 11"/>
                  <a:gd name="T5" fmla="*/ 10 h 10"/>
                  <a:gd name="T6" fmla="*/ 0 w 11"/>
                  <a:gd name="T7" fmla="*/ 5 h 10"/>
                  <a:gd name="T8" fmla="*/ 4 w 11"/>
                  <a:gd name="T9" fmla="*/ 0 h 10"/>
                  <a:gd name="T10" fmla="*/ 10 w 11"/>
                  <a:gd name="T1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0" y="4"/>
                    </a:moveTo>
                    <a:cubicBezTo>
                      <a:pt x="10" y="6"/>
                      <a:pt x="10" y="8"/>
                      <a:pt x="11" y="10"/>
                    </a:cubicBezTo>
                    <a:cubicBezTo>
                      <a:pt x="10" y="10"/>
                      <a:pt x="7" y="10"/>
                      <a:pt x="6" y="10"/>
                    </a:cubicBezTo>
                    <a:cubicBezTo>
                      <a:pt x="4" y="10"/>
                      <a:pt x="0" y="7"/>
                      <a:pt x="0" y="5"/>
                    </a:cubicBezTo>
                    <a:cubicBezTo>
                      <a:pt x="1" y="4"/>
                      <a:pt x="4" y="2"/>
                      <a:pt x="4" y="0"/>
                    </a:cubicBezTo>
                    <a:cubicBezTo>
                      <a:pt x="6" y="2"/>
                      <a:pt x="8" y="4"/>
                      <a:pt x="10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56305" tIns="28152" rIns="56305" bIns="28152" numCol="1" anchor="t" anchorCtr="0" compatLnSpc="1"/>
              <a:lstStyle/>
              <a:p>
                <a:pPr>
                  <a:defRPr/>
                </a:pPr>
                <a:endParaRPr lang="en-US" sz="11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631504" y="1270095"/>
              <a:ext cx="8928992" cy="4815209"/>
              <a:chOff x="1631504" y="1270095"/>
              <a:chExt cx="8928992" cy="4815209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057400" y="1746921"/>
                <a:ext cx="1352332" cy="35021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  <a:alpha val="95000"/>
                    </a:schemeClr>
                  </a:gs>
                  <a:gs pos="100000">
                    <a:schemeClr val="accent3">
                      <a:lumMod val="60000"/>
                      <a:lumOff val="40000"/>
                      <a:alpha val="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985">
                    <a:ln w="3175"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Canada</a:t>
                </a:r>
                <a:endParaRPr lang="en-US" sz="985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grpSp>
            <p:nvGrpSpPr>
              <p:cNvPr id="367" name="Group 366"/>
              <p:cNvGrpSpPr/>
              <p:nvPr/>
            </p:nvGrpSpPr>
            <p:grpSpPr>
              <a:xfrm>
                <a:off x="3250569" y="1685581"/>
                <a:ext cx="310938" cy="491360"/>
                <a:chOff x="1250155" y="3692461"/>
                <a:chExt cx="1313043" cy="2089723"/>
              </a:xfrm>
            </p:grpSpPr>
            <p:sp>
              <p:nvSpPr>
                <p:cNvPr id="366" name="Oval 365"/>
                <p:cNvSpPr/>
                <p:nvPr/>
              </p:nvSpPr>
              <p:spPr>
                <a:xfrm>
                  <a:off x="1335091" y="3736162"/>
                  <a:ext cx="1155700" cy="1128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105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5" name="Freeform 7"/>
                <p:cNvSpPr>
                  <a:spLocks noEditPoints="1"/>
                </p:cNvSpPr>
                <p:nvPr/>
              </p:nvSpPr>
              <p:spPr bwMode="auto">
                <a:xfrm>
                  <a:off x="1250155" y="3692461"/>
                  <a:ext cx="1313043" cy="2089723"/>
                </a:xfrm>
                <a:custGeom>
                  <a:avLst/>
                  <a:gdLst>
                    <a:gd name="T0" fmla="*/ 901 w 2260"/>
                    <a:gd name="T1" fmla="*/ 200 h 3579"/>
                    <a:gd name="T2" fmla="*/ 628 w 2260"/>
                    <a:gd name="T3" fmla="*/ 323 h 3579"/>
                    <a:gd name="T4" fmla="*/ 410 w 2260"/>
                    <a:gd name="T5" fmla="*/ 523 h 3579"/>
                    <a:gd name="T6" fmla="*/ 267 w 2260"/>
                    <a:gd name="T7" fmla="*/ 785 h 3579"/>
                    <a:gd name="T8" fmla="*/ 214 w 2260"/>
                    <a:gd name="T9" fmla="*/ 1089 h 3579"/>
                    <a:gd name="T10" fmla="*/ 267 w 2260"/>
                    <a:gd name="T11" fmla="*/ 1393 h 3579"/>
                    <a:gd name="T12" fmla="*/ 410 w 2260"/>
                    <a:gd name="T13" fmla="*/ 1654 h 3579"/>
                    <a:gd name="T14" fmla="*/ 628 w 2260"/>
                    <a:gd name="T15" fmla="*/ 1854 h 3579"/>
                    <a:gd name="T16" fmla="*/ 901 w 2260"/>
                    <a:gd name="T17" fmla="*/ 1977 h 3579"/>
                    <a:gd name="T18" fmla="*/ 1211 w 2260"/>
                    <a:gd name="T19" fmla="*/ 2004 h 3579"/>
                    <a:gd name="T20" fmla="*/ 1504 w 2260"/>
                    <a:gd name="T21" fmla="*/ 1927 h 3579"/>
                    <a:gd name="T22" fmla="*/ 1751 w 2260"/>
                    <a:gd name="T23" fmla="*/ 1766 h 3579"/>
                    <a:gd name="T24" fmla="*/ 1934 w 2260"/>
                    <a:gd name="T25" fmla="*/ 1533 h 3579"/>
                    <a:gd name="T26" fmla="*/ 2036 w 2260"/>
                    <a:gd name="T27" fmla="*/ 1246 h 3579"/>
                    <a:gd name="T28" fmla="*/ 2037 w 2260"/>
                    <a:gd name="T29" fmla="*/ 932 h 3579"/>
                    <a:gd name="T30" fmla="*/ 1937 w 2260"/>
                    <a:gd name="T31" fmla="*/ 648 h 3579"/>
                    <a:gd name="T32" fmla="*/ 1755 w 2260"/>
                    <a:gd name="T33" fmla="*/ 414 h 3579"/>
                    <a:gd name="T34" fmla="*/ 1506 w 2260"/>
                    <a:gd name="T35" fmla="*/ 251 h 3579"/>
                    <a:gd name="T36" fmla="*/ 1212 w 2260"/>
                    <a:gd name="T37" fmla="*/ 174 h 3579"/>
                    <a:gd name="T38" fmla="*/ 1307 w 2260"/>
                    <a:gd name="T39" fmla="*/ 13 h 3579"/>
                    <a:gd name="T40" fmla="*/ 1628 w 2260"/>
                    <a:gd name="T41" fmla="*/ 114 h 3579"/>
                    <a:gd name="T42" fmla="*/ 1900 w 2260"/>
                    <a:gd name="T43" fmla="*/ 300 h 3579"/>
                    <a:gd name="T44" fmla="*/ 2106 w 2260"/>
                    <a:gd name="T45" fmla="*/ 557 h 3579"/>
                    <a:gd name="T46" fmla="*/ 2230 w 2260"/>
                    <a:gd name="T47" fmla="*/ 867 h 3579"/>
                    <a:gd name="T48" fmla="*/ 2258 w 2260"/>
                    <a:gd name="T49" fmla="*/ 1171 h 3579"/>
                    <a:gd name="T50" fmla="*/ 2221 w 2260"/>
                    <a:gd name="T51" fmla="*/ 1375 h 3579"/>
                    <a:gd name="T52" fmla="*/ 2142 w 2260"/>
                    <a:gd name="T53" fmla="*/ 1620 h 3579"/>
                    <a:gd name="T54" fmla="*/ 2031 w 2260"/>
                    <a:gd name="T55" fmla="*/ 1895 h 3579"/>
                    <a:gd name="T56" fmla="*/ 1897 w 2260"/>
                    <a:gd name="T57" fmla="*/ 2185 h 3579"/>
                    <a:gd name="T58" fmla="*/ 1751 w 2260"/>
                    <a:gd name="T59" fmla="*/ 2478 h 3579"/>
                    <a:gd name="T60" fmla="*/ 1600 w 2260"/>
                    <a:gd name="T61" fmla="*/ 2761 h 3579"/>
                    <a:gd name="T62" fmla="*/ 1455 w 2260"/>
                    <a:gd name="T63" fmla="*/ 3022 h 3579"/>
                    <a:gd name="T64" fmla="*/ 1325 w 2260"/>
                    <a:gd name="T65" fmla="*/ 3247 h 3579"/>
                    <a:gd name="T66" fmla="*/ 1222 w 2260"/>
                    <a:gd name="T67" fmla="*/ 3423 h 3579"/>
                    <a:gd name="T68" fmla="*/ 1152 w 2260"/>
                    <a:gd name="T69" fmla="*/ 3538 h 3579"/>
                    <a:gd name="T70" fmla="*/ 1127 w 2260"/>
                    <a:gd name="T71" fmla="*/ 3579 h 3579"/>
                    <a:gd name="T72" fmla="*/ 1101 w 2260"/>
                    <a:gd name="T73" fmla="*/ 3538 h 3579"/>
                    <a:gd name="T74" fmla="*/ 1033 w 2260"/>
                    <a:gd name="T75" fmla="*/ 3423 h 3579"/>
                    <a:gd name="T76" fmla="*/ 929 w 2260"/>
                    <a:gd name="T77" fmla="*/ 3247 h 3579"/>
                    <a:gd name="T78" fmla="*/ 801 w 2260"/>
                    <a:gd name="T79" fmla="*/ 3022 h 3579"/>
                    <a:gd name="T80" fmla="*/ 657 w 2260"/>
                    <a:gd name="T81" fmla="*/ 2761 h 3579"/>
                    <a:gd name="T82" fmla="*/ 507 w 2260"/>
                    <a:gd name="T83" fmla="*/ 2478 h 3579"/>
                    <a:gd name="T84" fmla="*/ 361 w 2260"/>
                    <a:gd name="T85" fmla="*/ 2185 h 3579"/>
                    <a:gd name="T86" fmla="*/ 227 w 2260"/>
                    <a:gd name="T87" fmla="*/ 1895 h 3579"/>
                    <a:gd name="T88" fmla="*/ 117 w 2260"/>
                    <a:gd name="T89" fmla="*/ 1620 h 3579"/>
                    <a:gd name="T90" fmla="*/ 38 w 2260"/>
                    <a:gd name="T91" fmla="*/ 1375 h 3579"/>
                    <a:gd name="T92" fmla="*/ 1 w 2260"/>
                    <a:gd name="T93" fmla="*/ 1171 h 3579"/>
                    <a:gd name="T94" fmla="*/ 29 w 2260"/>
                    <a:gd name="T95" fmla="*/ 867 h 3579"/>
                    <a:gd name="T96" fmla="*/ 154 w 2260"/>
                    <a:gd name="T97" fmla="*/ 557 h 3579"/>
                    <a:gd name="T98" fmla="*/ 361 w 2260"/>
                    <a:gd name="T99" fmla="*/ 300 h 3579"/>
                    <a:gd name="T100" fmla="*/ 633 w 2260"/>
                    <a:gd name="T101" fmla="*/ 114 h 3579"/>
                    <a:gd name="T102" fmla="*/ 957 w 2260"/>
                    <a:gd name="T103" fmla="*/ 13 h 3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260" h="3579">
                      <a:moveTo>
                        <a:pt x="1133" y="171"/>
                      </a:moveTo>
                      <a:lnTo>
                        <a:pt x="1054" y="174"/>
                      </a:lnTo>
                      <a:lnTo>
                        <a:pt x="977" y="184"/>
                      </a:lnTo>
                      <a:lnTo>
                        <a:pt x="901" y="200"/>
                      </a:lnTo>
                      <a:lnTo>
                        <a:pt x="828" y="223"/>
                      </a:lnTo>
                      <a:lnTo>
                        <a:pt x="758" y="251"/>
                      </a:lnTo>
                      <a:lnTo>
                        <a:pt x="692" y="284"/>
                      </a:lnTo>
                      <a:lnTo>
                        <a:pt x="628" y="323"/>
                      </a:lnTo>
                      <a:lnTo>
                        <a:pt x="567" y="367"/>
                      </a:lnTo>
                      <a:lnTo>
                        <a:pt x="511" y="414"/>
                      </a:lnTo>
                      <a:lnTo>
                        <a:pt x="458" y="467"/>
                      </a:lnTo>
                      <a:lnTo>
                        <a:pt x="410" y="523"/>
                      </a:lnTo>
                      <a:lnTo>
                        <a:pt x="367" y="584"/>
                      </a:lnTo>
                      <a:lnTo>
                        <a:pt x="327" y="648"/>
                      </a:lnTo>
                      <a:lnTo>
                        <a:pt x="294" y="715"/>
                      </a:lnTo>
                      <a:lnTo>
                        <a:pt x="267" y="785"/>
                      </a:lnTo>
                      <a:lnTo>
                        <a:pt x="244" y="858"/>
                      </a:lnTo>
                      <a:lnTo>
                        <a:pt x="227" y="932"/>
                      </a:lnTo>
                      <a:lnTo>
                        <a:pt x="217" y="1010"/>
                      </a:lnTo>
                      <a:lnTo>
                        <a:pt x="214" y="1089"/>
                      </a:lnTo>
                      <a:lnTo>
                        <a:pt x="217" y="1167"/>
                      </a:lnTo>
                      <a:lnTo>
                        <a:pt x="227" y="1245"/>
                      </a:lnTo>
                      <a:lnTo>
                        <a:pt x="244" y="1320"/>
                      </a:lnTo>
                      <a:lnTo>
                        <a:pt x="267" y="1393"/>
                      </a:lnTo>
                      <a:lnTo>
                        <a:pt x="294" y="1463"/>
                      </a:lnTo>
                      <a:lnTo>
                        <a:pt x="327" y="1529"/>
                      </a:lnTo>
                      <a:lnTo>
                        <a:pt x="367" y="1593"/>
                      </a:lnTo>
                      <a:lnTo>
                        <a:pt x="410" y="1654"/>
                      </a:lnTo>
                      <a:lnTo>
                        <a:pt x="458" y="1710"/>
                      </a:lnTo>
                      <a:lnTo>
                        <a:pt x="511" y="1763"/>
                      </a:lnTo>
                      <a:lnTo>
                        <a:pt x="567" y="1812"/>
                      </a:lnTo>
                      <a:lnTo>
                        <a:pt x="628" y="1854"/>
                      </a:lnTo>
                      <a:lnTo>
                        <a:pt x="692" y="1894"/>
                      </a:lnTo>
                      <a:lnTo>
                        <a:pt x="758" y="1927"/>
                      </a:lnTo>
                      <a:lnTo>
                        <a:pt x="828" y="1954"/>
                      </a:lnTo>
                      <a:lnTo>
                        <a:pt x="901" y="1977"/>
                      </a:lnTo>
                      <a:lnTo>
                        <a:pt x="977" y="1994"/>
                      </a:lnTo>
                      <a:lnTo>
                        <a:pt x="1054" y="2004"/>
                      </a:lnTo>
                      <a:lnTo>
                        <a:pt x="1133" y="2007"/>
                      </a:lnTo>
                      <a:lnTo>
                        <a:pt x="1211" y="2004"/>
                      </a:lnTo>
                      <a:lnTo>
                        <a:pt x="1287" y="1994"/>
                      </a:lnTo>
                      <a:lnTo>
                        <a:pt x="1362" y="1978"/>
                      </a:lnTo>
                      <a:lnTo>
                        <a:pt x="1434" y="1956"/>
                      </a:lnTo>
                      <a:lnTo>
                        <a:pt x="1504" y="1927"/>
                      </a:lnTo>
                      <a:lnTo>
                        <a:pt x="1571" y="1895"/>
                      </a:lnTo>
                      <a:lnTo>
                        <a:pt x="1635" y="1857"/>
                      </a:lnTo>
                      <a:lnTo>
                        <a:pt x="1694" y="1813"/>
                      </a:lnTo>
                      <a:lnTo>
                        <a:pt x="1751" y="1766"/>
                      </a:lnTo>
                      <a:lnTo>
                        <a:pt x="1803" y="1713"/>
                      </a:lnTo>
                      <a:lnTo>
                        <a:pt x="1852" y="1656"/>
                      </a:lnTo>
                      <a:lnTo>
                        <a:pt x="1896" y="1596"/>
                      </a:lnTo>
                      <a:lnTo>
                        <a:pt x="1934" y="1533"/>
                      </a:lnTo>
                      <a:lnTo>
                        <a:pt x="1968" y="1465"/>
                      </a:lnTo>
                      <a:lnTo>
                        <a:pt x="1997" y="1396"/>
                      </a:lnTo>
                      <a:lnTo>
                        <a:pt x="2019" y="1322"/>
                      </a:lnTo>
                      <a:lnTo>
                        <a:pt x="2036" y="1246"/>
                      </a:lnTo>
                      <a:lnTo>
                        <a:pt x="2048" y="1168"/>
                      </a:lnTo>
                      <a:lnTo>
                        <a:pt x="2051" y="1089"/>
                      </a:lnTo>
                      <a:lnTo>
                        <a:pt x="2048" y="1010"/>
                      </a:lnTo>
                      <a:lnTo>
                        <a:pt x="2037" y="932"/>
                      </a:lnTo>
                      <a:lnTo>
                        <a:pt x="2022" y="858"/>
                      </a:lnTo>
                      <a:lnTo>
                        <a:pt x="1999" y="785"/>
                      </a:lnTo>
                      <a:lnTo>
                        <a:pt x="1971" y="715"/>
                      </a:lnTo>
                      <a:lnTo>
                        <a:pt x="1937" y="648"/>
                      </a:lnTo>
                      <a:lnTo>
                        <a:pt x="1899" y="584"/>
                      </a:lnTo>
                      <a:lnTo>
                        <a:pt x="1855" y="523"/>
                      </a:lnTo>
                      <a:lnTo>
                        <a:pt x="1808" y="467"/>
                      </a:lnTo>
                      <a:lnTo>
                        <a:pt x="1755" y="414"/>
                      </a:lnTo>
                      <a:lnTo>
                        <a:pt x="1699" y="367"/>
                      </a:lnTo>
                      <a:lnTo>
                        <a:pt x="1638" y="323"/>
                      </a:lnTo>
                      <a:lnTo>
                        <a:pt x="1574" y="284"/>
                      </a:lnTo>
                      <a:lnTo>
                        <a:pt x="1506" y="251"/>
                      </a:lnTo>
                      <a:lnTo>
                        <a:pt x="1437" y="223"/>
                      </a:lnTo>
                      <a:lnTo>
                        <a:pt x="1364" y="200"/>
                      </a:lnTo>
                      <a:lnTo>
                        <a:pt x="1289" y="184"/>
                      </a:lnTo>
                      <a:lnTo>
                        <a:pt x="1212" y="174"/>
                      </a:lnTo>
                      <a:lnTo>
                        <a:pt x="1133" y="171"/>
                      </a:lnTo>
                      <a:close/>
                      <a:moveTo>
                        <a:pt x="1133" y="0"/>
                      </a:moveTo>
                      <a:lnTo>
                        <a:pt x="1221" y="3"/>
                      </a:lnTo>
                      <a:lnTo>
                        <a:pt x="1307" y="13"/>
                      </a:lnTo>
                      <a:lnTo>
                        <a:pt x="1391" y="29"/>
                      </a:lnTo>
                      <a:lnTo>
                        <a:pt x="1473" y="52"/>
                      </a:lnTo>
                      <a:lnTo>
                        <a:pt x="1551" y="80"/>
                      </a:lnTo>
                      <a:lnTo>
                        <a:pt x="1628" y="114"/>
                      </a:lnTo>
                      <a:lnTo>
                        <a:pt x="1701" y="153"/>
                      </a:lnTo>
                      <a:lnTo>
                        <a:pt x="1771" y="198"/>
                      </a:lnTo>
                      <a:lnTo>
                        <a:pt x="1837" y="246"/>
                      </a:lnTo>
                      <a:lnTo>
                        <a:pt x="1900" y="300"/>
                      </a:lnTo>
                      <a:lnTo>
                        <a:pt x="1958" y="359"/>
                      </a:lnTo>
                      <a:lnTo>
                        <a:pt x="2012" y="421"/>
                      </a:lnTo>
                      <a:lnTo>
                        <a:pt x="2061" y="487"/>
                      </a:lnTo>
                      <a:lnTo>
                        <a:pt x="2106" y="557"/>
                      </a:lnTo>
                      <a:lnTo>
                        <a:pt x="2145" y="630"/>
                      </a:lnTo>
                      <a:lnTo>
                        <a:pt x="2179" y="706"/>
                      </a:lnTo>
                      <a:lnTo>
                        <a:pt x="2207" y="785"/>
                      </a:lnTo>
                      <a:lnTo>
                        <a:pt x="2230" y="867"/>
                      </a:lnTo>
                      <a:lnTo>
                        <a:pt x="2247" y="951"/>
                      </a:lnTo>
                      <a:lnTo>
                        <a:pt x="2257" y="1039"/>
                      </a:lnTo>
                      <a:lnTo>
                        <a:pt x="2260" y="1127"/>
                      </a:lnTo>
                      <a:lnTo>
                        <a:pt x="2258" y="1171"/>
                      </a:lnTo>
                      <a:lnTo>
                        <a:pt x="2253" y="1217"/>
                      </a:lnTo>
                      <a:lnTo>
                        <a:pt x="2246" y="1266"/>
                      </a:lnTo>
                      <a:lnTo>
                        <a:pt x="2234" y="1319"/>
                      </a:lnTo>
                      <a:lnTo>
                        <a:pt x="2221" y="1375"/>
                      </a:lnTo>
                      <a:lnTo>
                        <a:pt x="2205" y="1433"/>
                      </a:lnTo>
                      <a:lnTo>
                        <a:pt x="2186" y="1493"/>
                      </a:lnTo>
                      <a:lnTo>
                        <a:pt x="2166" y="1556"/>
                      </a:lnTo>
                      <a:lnTo>
                        <a:pt x="2142" y="1620"/>
                      </a:lnTo>
                      <a:lnTo>
                        <a:pt x="2117" y="1687"/>
                      </a:lnTo>
                      <a:lnTo>
                        <a:pt x="2090" y="1755"/>
                      </a:lnTo>
                      <a:lnTo>
                        <a:pt x="2061" y="1825"/>
                      </a:lnTo>
                      <a:lnTo>
                        <a:pt x="2031" y="1895"/>
                      </a:lnTo>
                      <a:lnTo>
                        <a:pt x="1999" y="1967"/>
                      </a:lnTo>
                      <a:lnTo>
                        <a:pt x="1967" y="2039"/>
                      </a:lnTo>
                      <a:lnTo>
                        <a:pt x="1933" y="2112"/>
                      </a:lnTo>
                      <a:lnTo>
                        <a:pt x="1897" y="2185"/>
                      </a:lnTo>
                      <a:lnTo>
                        <a:pt x="1861" y="2259"/>
                      </a:lnTo>
                      <a:lnTo>
                        <a:pt x="1825" y="2332"/>
                      </a:lnTo>
                      <a:lnTo>
                        <a:pt x="1788" y="2405"/>
                      </a:lnTo>
                      <a:lnTo>
                        <a:pt x="1751" y="2478"/>
                      </a:lnTo>
                      <a:lnTo>
                        <a:pt x="1712" y="2550"/>
                      </a:lnTo>
                      <a:lnTo>
                        <a:pt x="1675" y="2621"/>
                      </a:lnTo>
                      <a:lnTo>
                        <a:pt x="1637" y="2692"/>
                      </a:lnTo>
                      <a:lnTo>
                        <a:pt x="1600" y="2761"/>
                      </a:lnTo>
                      <a:lnTo>
                        <a:pt x="1563" y="2829"/>
                      </a:lnTo>
                      <a:lnTo>
                        <a:pt x="1526" y="2895"/>
                      </a:lnTo>
                      <a:lnTo>
                        <a:pt x="1490" y="2960"/>
                      </a:lnTo>
                      <a:lnTo>
                        <a:pt x="1455" y="3022"/>
                      </a:lnTo>
                      <a:lnTo>
                        <a:pt x="1421" y="3081"/>
                      </a:lnTo>
                      <a:lnTo>
                        <a:pt x="1388" y="3139"/>
                      </a:lnTo>
                      <a:lnTo>
                        <a:pt x="1356" y="3194"/>
                      </a:lnTo>
                      <a:lnTo>
                        <a:pt x="1325" y="3247"/>
                      </a:lnTo>
                      <a:lnTo>
                        <a:pt x="1297" y="3295"/>
                      </a:lnTo>
                      <a:lnTo>
                        <a:pt x="1270" y="3341"/>
                      </a:lnTo>
                      <a:lnTo>
                        <a:pt x="1245" y="3384"/>
                      </a:lnTo>
                      <a:lnTo>
                        <a:pt x="1222" y="3423"/>
                      </a:lnTo>
                      <a:lnTo>
                        <a:pt x="1200" y="3458"/>
                      </a:lnTo>
                      <a:lnTo>
                        <a:pt x="1182" y="3488"/>
                      </a:lnTo>
                      <a:lnTo>
                        <a:pt x="1166" y="3515"/>
                      </a:lnTo>
                      <a:lnTo>
                        <a:pt x="1152" y="3538"/>
                      </a:lnTo>
                      <a:lnTo>
                        <a:pt x="1142" y="3556"/>
                      </a:lnTo>
                      <a:lnTo>
                        <a:pt x="1133" y="3568"/>
                      </a:lnTo>
                      <a:lnTo>
                        <a:pt x="1128" y="3576"/>
                      </a:lnTo>
                      <a:lnTo>
                        <a:pt x="1127" y="3579"/>
                      </a:lnTo>
                      <a:lnTo>
                        <a:pt x="1125" y="3576"/>
                      </a:lnTo>
                      <a:lnTo>
                        <a:pt x="1121" y="3568"/>
                      </a:lnTo>
                      <a:lnTo>
                        <a:pt x="1113" y="3556"/>
                      </a:lnTo>
                      <a:lnTo>
                        <a:pt x="1101" y="3538"/>
                      </a:lnTo>
                      <a:lnTo>
                        <a:pt x="1088" y="3515"/>
                      </a:lnTo>
                      <a:lnTo>
                        <a:pt x="1072" y="3488"/>
                      </a:lnTo>
                      <a:lnTo>
                        <a:pt x="1054" y="3458"/>
                      </a:lnTo>
                      <a:lnTo>
                        <a:pt x="1033" y="3423"/>
                      </a:lnTo>
                      <a:lnTo>
                        <a:pt x="1010" y="3384"/>
                      </a:lnTo>
                      <a:lnTo>
                        <a:pt x="984" y="3341"/>
                      </a:lnTo>
                      <a:lnTo>
                        <a:pt x="957" y="3295"/>
                      </a:lnTo>
                      <a:lnTo>
                        <a:pt x="929" y="3247"/>
                      </a:lnTo>
                      <a:lnTo>
                        <a:pt x="899" y="3194"/>
                      </a:lnTo>
                      <a:lnTo>
                        <a:pt x="867" y="3139"/>
                      </a:lnTo>
                      <a:lnTo>
                        <a:pt x="835" y="3081"/>
                      </a:lnTo>
                      <a:lnTo>
                        <a:pt x="801" y="3022"/>
                      </a:lnTo>
                      <a:lnTo>
                        <a:pt x="766" y="2960"/>
                      </a:lnTo>
                      <a:lnTo>
                        <a:pt x="730" y="2895"/>
                      </a:lnTo>
                      <a:lnTo>
                        <a:pt x="694" y="2829"/>
                      </a:lnTo>
                      <a:lnTo>
                        <a:pt x="657" y="2761"/>
                      </a:lnTo>
                      <a:lnTo>
                        <a:pt x="620" y="2692"/>
                      </a:lnTo>
                      <a:lnTo>
                        <a:pt x="582" y="2621"/>
                      </a:lnTo>
                      <a:lnTo>
                        <a:pt x="545" y="2550"/>
                      </a:lnTo>
                      <a:lnTo>
                        <a:pt x="507" y="2478"/>
                      </a:lnTo>
                      <a:lnTo>
                        <a:pt x="470" y="2405"/>
                      </a:lnTo>
                      <a:lnTo>
                        <a:pt x="433" y="2332"/>
                      </a:lnTo>
                      <a:lnTo>
                        <a:pt x="396" y="2259"/>
                      </a:lnTo>
                      <a:lnTo>
                        <a:pt x="361" y="2185"/>
                      </a:lnTo>
                      <a:lnTo>
                        <a:pt x="326" y="2112"/>
                      </a:lnTo>
                      <a:lnTo>
                        <a:pt x="291" y="2039"/>
                      </a:lnTo>
                      <a:lnTo>
                        <a:pt x="259" y="1967"/>
                      </a:lnTo>
                      <a:lnTo>
                        <a:pt x="227" y="1895"/>
                      </a:lnTo>
                      <a:lnTo>
                        <a:pt x="197" y="1825"/>
                      </a:lnTo>
                      <a:lnTo>
                        <a:pt x="169" y="1755"/>
                      </a:lnTo>
                      <a:lnTo>
                        <a:pt x="142" y="1687"/>
                      </a:lnTo>
                      <a:lnTo>
                        <a:pt x="117" y="1620"/>
                      </a:lnTo>
                      <a:lnTo>
                        <a:pt x="93" y="1556"/>
                      </a:lnTo>
                      <a:lnTo>
                        <a:pt x="73" y="1493"/>
                      </a:lnTo>
                      <a:lnTo>
                        <a:pt x="54" y="1433"/>
                      </a:lnTo>
                      <a:lnTo>
                        <a:pt x="38" y="1375"/>
                      </a:lnTo>
                      <a:lnTo>
                        <a:pt x="25" y="1319"/>
                      </a:lnTo>
                      <a:lnTo>
                        <a:pt x="14" y="1266"/>
                      </a:lnTo>
                      <a:lnTo>
                        <a:pt x="6" y="1217"/>
                      </a:lnTo>
                      <a:lnTo>
                        <a:pt x="1" y="1171"/>
                      </a:lnTo>
                      <a:lnTo>
                        <a:pt x="0" y="1127"/>
                      </a:lnTo>
                      <a:lnTo>
                        <a:pt x="3" y="1039"/>
                      </a:lnTo>
                      <a:lnTo>
                        <a:pt x="14" y="951"/>
                      </a:lnTo>
                      <a:lnTo>
                        <a:pt x="29" y="867"/>
                      </a:lnTo>
                      <a:lnTo>
                        <a:pt x="52" y="785"/>
                      </a:lnTo>
                      <a:lnTo>
                        <a:pt x="81" y="706"/>
                      </a:lnTo>
                      <a:lnTo>
                        <a:pt x="115" y="630"/>
                      </a:lnTo>
                      <a:lnTo>
                        <a:pt x="154" y="557"/>
                      </a:lnTo>
                      <a:lnTo>
                        <a:pt x="199" y="487"/>
                      </a:lnTo>
                      <a:lnTo>
                        <a:pt x="249" y="421"/>
                      </a:lnTo>
                      <a:lnTo>
                        <a:pt x="303" y="359"/>
                      </a:lnTo>
                      <a:lnTo>
                        <a:pt x="361" y="300"/>
                      </a:lnTo>
                      <a:lnTo>
                        <a:pt x="423" y="246"/>
                      </a:lnTo>
                      <a:lnTo>
                        <a:pt x="491" y="198"/>
                      </a:lnTo>
                      <a:lnTo>
                        <a:pt x="560" y="153"/>
                      </a:lnTo>
                      <a:lnTo>
                        <a:pt x="633" y="114"/>
                      </a:lnTo>
                      <a:lnTo>
                        <a:pt x="711" y="80"/>
                      </a:lnTo>
                      <a:lnTo>
                        <a:pt x="790" y="52"/>
                      </a:lnTo>
                      <a:lnTo>
                        <a:pt x="872" y="29"/>
                      </a:lnTo>
                      <a:lnTo>
                        <a:pt x="957" y="13"/>
                      </a:lnTo>
                      <a:lnTo>
                        <a:pt x="1044" y="3"/>
                      </a:lnTo>
                      <a:lnTo>
                        <a:pt x="1133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56305" tIns="28152" rIns="56305" bIns="28152" numCol="1" anchor="t" anchorCtr="0" compatLnSpc="1"/>
                <a:lstStyle/>
                <a:p>
                  <a:pPr>
                    <a:defRPr/>
                  </a:pPr>
                  <a:endParaRPr lang="en-US" sz="110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360" name="Rectangle 359"/>
              <p:cNvSpPr/>
              <p:nvPr/>
            </p:nvSpPr>
            <p:spPr>
              <a:xfrm>
                <a:off x="4649664" y="1703369"/>
                <a:ext cx="1352332" cy="35021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  <a:alpha val="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865">
                    <a:ln w="3175"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UK &amp; France</a:t>
                </a:r>
                <a:endParaRPr lang="en-US" sz="865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grpSp>
            <p:nvGrpSpPr>
              <p:cNvPr id="371" name="Group 370"/>
              <p:cNvGrpSpPr/>
              <p:nvPr/>
            </p:nvGrpSpPr>
            <p:grpSpPr>
              <a:xfrm>
                <a:off x="5857070" y="1681039"/>
                <a:ext cx="310938" cy="491360"/>
                <a:chOff x="1250155" y="3692461"/>
                <a:chExt cx="1313043" cy="2089723"/>
              </a:xfrm>
            </p:grpSpPr>
            <p:sp>
              <p:nvSpPr>
                <p:cNvPr id="372" name="Oval 371"/>
                <p:cNvSpPr/>
                <p:nvPr/>
              </p:nvSpPr>
              <p:spPr>
                <a:xfrm>
                  <a:off x="1335091" y="3736162"/>
                  <a:ext cx="1155700" cy="1128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105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3" name="Freeform 7"/>
                <p:cNvSpPr>
                  <a:spLocks noEditPoints="1"/>
                </p:cNvSpPr>
                <p:nvPr/>
              </p:nvSpPr>
              <p:spPr bwMode="auto">
                <a:xfrm>
                  <a:off x="1250155" y="3692461"/>
                  <a:ext cx="1313043" cy="2089723"/>
                </a:xfrm>
                <a:custGeom>
                  <a:avLst/>
                  <a:gdLst>
                    <a:gd name="T0" fmla="*/ 901 w 2260"/>
                    <a:gd name="T1" fmla="*/ 200 h 3579"/>
                    <a:gd name="T2" fmla="*/ 628 w 2260"/>
                    <a:gd name="T3" fmla="*/ 323 h 3579"/>
                    <a:gd name="T4" fmla="*/ 410 w 2260"/>
                    <a:gd name="T5" fmla="*/ 523 h 3579"/>
                    <a:gd name="T6" fmla="*/ 267 w 2260"/>
                    <a:gd name="T7" fmla="*/ 785 h 3579"/>
                    <a:gd name="T8" fmla="*/ 214 w 2260"/>
                    <a:gd name="T9" fmla="*/ 1089 h 3579"/>
                    <a:gd name="T10" fmla="*/ 267 w 2260"/>
                    <a:gd name="T11" fmla="*/ 1393 h 3579"/>
                    <a:gd name="T12" fmla="*/ 410 w 2260"/>
                    <a:gd name="T13" fmla="*/ 1654 h 3579"/>
                    <a:gd name="T14" fmla="*/ 628 w 2260"/>
                    <a:gd name="T15" fmla="*/ 1854 h 3579"/>
                    <a:gd name="T16" fmla="*/ 901 w 2260"/>
                    <a:gd name="T17" fmla="*/ 1977 h 3579"/>
                    <a:gd name="T18" fmla="*/ 1211 w 2260"/>
                    <a:gd name="T19" fmla="*/ 2004 h 3579"/>
                    <a:gd name="T20" fmla="*/ 1504 w 2260"/>
                    <a:gd name="T21" fmla="*/ 1927 h 3579"/>
                    <a:gd name="T22" fmla="*/ 1751 w 2260"/>
                    <a:gd name="T23" fmla="*/ 1766 h 3579"/>
                    <a:gd name="T24" fmla="*/ 1934 w 2260"/>
                    <a:gd name="T25" fmla="*/ 1533 h 3579"/>
                    <a:gd name="T26" fmla="*/ 2036 w 2260"/>
                    <a:gd name="T27" fmla="*/ 1246 h 3579"/>
                    <a:gd name="T28" fmla="*/ 2037 w 2260"/>
                    <a:gd name="T29" fmla="*/ 932 h 3579"/>
                    <a:gd name="T30" fmla="*/ 1937 w 2260"/>
                    <a:gd name="T31" fmla="*/ 648 h 3579"/>
                    <a:gd name="T32" fmla="*/ 1755 w 2260"/>
                    <a:gd name="T33" fmla="*/ 414 h 3579"/>
                    <a:gd name="T34" fmla="*/ 1506 w 2260"/>
                    <a:gd name="T35" fmla="*/ 251 h 3579"/>
                    <a:gd name="T36" fmla="*/ 1212 w 2260"/>
                    <a:gd name="T37" fmla="*/ 174 h 3579"/>
                    <a:gd name="T38" fmla="*/ 1307 w 2260"/>
                    <a:gd name="T39" fmla="*/ 13 h 3579"/>
                    <a:gd name="T40" fmla="*/ 1628 w 2260"/>
                    <a:gd name="T41" fmla="*/ 114 h 3579"/>
                    <a:gd name="T42" fmla="*/ 1900 w 2260"/>
                    <a:gd name="T43" fmla="*/ 300 h 3579"/>
                    <a:gd name="T44" fmla="*/ 2106 w 2260"/>
                    <a:gd name="T45" fmla="*/ 557 h 3579"/>
                    <a:gd name="T46" fmla="*/ 2230 w 2260"/>
                    <a:gd name="T47" fmla="*/ 867 h 3579"/>
                    <a:gd name="T48" fmla="*/ 2258 w 2260"/>
                    <a:gd name="T49" fmla="*/ 1171 h 3579"/>
                    <a:gd name="T50" fmla="*/ 2221 w 2260"/>
                    <a:gd name="T51" fmla="*/ 1375 h 3579"/>
                    <a:gd name="T52" fmla="*/ 2142 w 2260"/>
                    <a:gd name="T53" fmla="*/ 1620 h 3579"/>
                    <a:gd name="T54" fmla="*/ 2031 w 2260"/>
                    <a:gd name="T55" fmla="*/ 1895 h 3579"/>
                    <a:gd name="T56" fmla="*/ 1897 w 2260"/>
                    <a:gd name="T57" fmla="*/ 2185 h 3579"/>
                    <a:gd name="T58" fmla="*/ 1751 w 2260"/>
                    <a:gd name="T59" fmla="*/ 2478 h 3579"/>
                    <a:gd name="T60" fmla="*/ 1600 w 2260"/>
                    <a:gd name="T61" fmla="*/ 2761 h 3579"/>
                    <a:gd name="T62" fmla="*/ 1455 w 2260"/>
                    <a:gd name="T63" fmla="*/ 3022 h 3579"/>
                    <a:gd name="T64" fmla="*/ 1325 w 2260"/>
                    <a:gd name="T65" fmla="*/ 3247 h 3579"/>
                    <a:gd name="T66" fmla="*/ 1222 w 2260"/>
                    <a:gd name="T67" fmla="*/ 3423 h 3579"/>
                    <a:gd name="T68" fmla="*/ 1152 w 2260"/>
                    <a:gd name="T69" fmla="*/ 3538 h 3579"/>
                    <a:gd name="T70" fmla="*/ 1127 w 2260"/>
                    <a:gd name="T71" fmla="*/ 3579 h 3579"/>
                    <a:gd name="T72" fmla="*/ 1101 w 2260"/>
                    <a:gd name="T73" fmla="*/ 3538 h 3579"/>
                    <a:gd name="T74" fmla="*/ 1033 w 2260"/>
                    <a:gd name="T75" fmla="*/ 3423 h 3579"/>
                    <a:gd name="T76" fmla="*/ 929 w 2260"/>
                    <a:gd name="T77" fmla="*/ 3247 h 3579"/>
                    <a:gd name="T78" fmla="*/ 801 w 2260"/>
                    <a:gd name="T79" fmla="*/ 3022 h 3579"/>
                    <a:gd name="T80" fmla="*/ 657 w 2260"/>
                    <a:gd name="T81" fmla="*/ 2761 h 3579"/>
                    <a:gd name="T82" fmla="*/ 507 w 2260"/>
                    <a:gd name="T83" fmla="*/ 2478 h 3579"/>
                    <a:gd name="T84" fmla="*/ 361 w 2260"/>
                    <a:gd name="T85" fmla="*/ 2185 h 3579"/>
                    <a:gd name="T86" fmla="*/ 227 w 2260"/>
                    <a:gd name="T87" fmla="*/ 1895 h 3579"/>
                    <a:gd name="T88" fmla="*/ 117 w 2260"/>
                    <a:gd name="T89" fmla="*/ 1620 h 3579"/>
                    <a:gd name="T90" fmla="*/ 38 w 2260"/>
                    <a:gd name="T91" fmla="*/ 1375 h 3579"/>
                    <a:gd name="T92" fmla="*/ 1 w 2260"/>
                    <a:gd name="T93" fmla="*/ 1171 h 3579"/>
                    <a:gd name="T94" fmla="*/ 29 w 2260"/>
                    <a:gd name="T95" fmla="*/ 867 h 3579"/>
                    <a:gd name="T96" fmla="*/ 154 w 2260"/>
                    <a:gd name="T97" fmla="*/ 557 h 3579"/>
                    <a:gd name="T98" fmla="*/ 361 w 2260"/>
                    <a:gd name="T99" fmla="*/ 300 h 3579"/>
                    <a:gd name="T100" fmla="*/ 633 w 2260"/>
                    <a:gd name="T101" fmla="*/ 114 h 3579"/>
                    <a:gd name="T102" fmla="*/ 957 w 2260"/>
                    <a:gd name="T103" fmla="*/ 13 h 3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260" h="3579">
                      <a:moveTo>
                        <a:pt x="1133" y="171"/>
                      </a:moveTo>
                      <a:lnTo>
                        <a:pt x="1054" y="174"/>
                      </a:lnTo>
                      <a:lnTo>
                        <a:pt x="977" y="184"/>
                      </a:lnTo>
                      <a:lnTo>
                        <a:pt x="901" y="200"/>
                      </a:lnTo>
                      <a:lnTo>
                        <a:pt x="828" y="223"/>
                      </a:lnTo>
                      <a:lnTo>
                        <a:pt x="758" y="251"/>
                      </a:lnTo>
                      <a:lnTo>
                        <a:pt x="692" y="284"/>
                      </a:lnTo>
                      <a:lnTo>
                        <a:pt x="628" y="323"/>
                      </a:lnTo>
                      <a:lnTo>
                        <a:pt x="567" y="367"/>
                      </a:lnTo>
                      <a:lnTo>
                        <a:pt x="511" y="414"/>
                      </a:lnTo>
                      <a:lnTo>
                        <a:pt x="458" y="467"/>
                      </a:lnTo>
                      <a:lnTo>
                        <a:pt x="410" y="523"/>
                      </a:lnTo>
                      <a:lnTo>
                        <a:pt x="367" y="584"/>
                      </a:lnTo>
                      <a:lnTo>
                        <a:pt x="327" y="648"/>
                      </a:lnTo>
                      <a:lnTo>
                        <a:pt x="294" y="715"/>
                      </a:lnTo>
                      <a:lnTo>
                        <a:pt x="267" y="785"/>
                      </a:lnTo>
                      <a:lnTo>
                        <a:pt x="244" y="858"/>
                      </a:lnTo>
                      <a:lnTo>
                        <a:pt x="227" y="932"/>
                      </a:lnTo>
                      <a:lnTo>
                        <a:pt x="217" y="1010"/>
                      </a:lnTo>
                      <a:lnTo>
                        <a:pt x="214" y="1089"/>
                      </a:lnTo>
                      <a:lnTo>
                        <a:pt x="217" y="1167"/>
                      </a:lnTo>
                      <a:lnTo>
                        <a:pt x="227" y="1245"/>
                      </a:lnTo>
                      <a:lnTo>
                        <a:pt x="244" y="1320"/>
                      </a:lnTo>
                      <a:lnTo>
                        <a:pt x="267" y="1393"/>
                      </a:lnTo>
                      <a:lnTo>
                        <a:pt x="294" y="1463"/>
                      </a:lnTo>
                      <a:lnTo>
                        <a:pt x="327" y="1529"/>
                      </a:lnTo>
                      <a:lnTo>
                        <a:pt x="367" y="1593"/>
                      </a:lnTo>
                      <a:lnTo>
                        <a:pt x="410" y="1654"/>
                      </a:lnTo>
                      <a:lnTo>
                        <a:pt x="458" y="1710"/>
                      </a:lnTo>
                      <a:lnTo>
                        <a:pt x="511" y="1763"/>
                      </a:lnTo>
                      <a:lnTo>
                        <a:pt x="567" y="1812"/>
                      </a:lnTo>
                      <a:lnTo>
                        <a:pt x="628" y="1854"/>
                      </a:lnTo>
                      <a:lnTo>
                        <a:pt x="692" y="1894"/>
                      </a:lnTo>
                      <a:lnTo>
                        <a:pt x="758" y="1927"/>
                      </a:lnTo>
                      <a:lnTo>
                        <a:pt x="828" y="1954"/>
                      </a:lnTo>
                      <a:lnTo>
                        <a:pt x="901" y="1977"/>
                      </a:lnTo>
                      <a:lnTo>
                        <a:pt x="977" y="1994"/>
                      </a:lnTo>
                      <a:lnTo>
                        <a:pt x="1054" y="2004"/>
                      </a:lnTo>
                      <a:lnTo>
                        <a:pt x="1133" y="2007"/>
                      </a:lnTo>
                      <a:lnTo>
                        <a:pt x="1211" y="2004"/>
                      </a:lnTo>
                      <a:lnTo>
                        <a:pt x="1287" y="1994"/>
                      </a:lnTo>
                      <a:lnTo>
                        <a:pt x="1362" y="1978"/>
                      </a:lnTo>
                      <a:lnTo>
                        <a:pt x="1434" y="1956"/>
                      </a:lnTo>
                      <a:lnTo>
                        <a:pt x="1504" y="1927"/>
                      </a:lnTo>
                      <a:lnTo>
                        <a:pt x="1571" y="1895"/>
                      </a:lnTo>
                      <a:lnTo>
                        <a:pt x="1635" y="1857"/>
                      </a:lnTo>
                      <a:lnTo>
                        <a:pt x="1694" y="1813"/>
                      </a:lnTo>
                      <a:lnTo>
                        <a:pt x="1751" y="1766"/>
                      </a:lnTo>
                      <a:lnTo>
                        <a:pt x="1803" y="1713"/>
                      </a:lnTo>
                      <a:lnTo>
                        <a:pt x="1852" y="1656"/>
                      </a:lnTo>
                      <a:lnTo>
                        <a:pt x="1896" y="1596"/>
                      </a:lnTo>
                      <a:lnTo>
                        <a:pt x="1934" y="1533"/>
                      </a:lnTo>
                      <a:lnTo>
                        <a:pt x="1968" y="1465"/>
                      </a:lnTo>
                      <a:lnTo>
                        <a:pt x="1997" y="1396"/>
                      </a:lnTo>
                      <a:lnTo>
                        <a:pt x="2019" y="1322"/>
                      </a:lnTo>
                      <a:lnTo>
                        <a:pt x="2036" y="1246"/>
                      </a:lnTo>
                      <a:lnTo>
                        <a:pt x="2048" y="1168"/>
                      </a:lnTo>
                      <a:lnTo>
                        <a:pt x="2051" y="1089"/>
                      </a:lnTo>
                      <a:lnTo>
                        <a:pt x="2048" y="1010"/>
                      </a:lnTo>
                      <a:lnTo>
                        <a:pt x="2037" y="932"/>
                      </a:lnTo>
                      <a:lnTo>
                        <a:pt x="2022" y="858"/>
                      </a:lnTo>
                      <a:lnTo>
                        <a:pt x="1999" y="785"/>
                      </a:lnTo>
                      <a:lnTo>
                        <a:pt x="1971" y="715"/>
                      </a:lnTo>
                      <a:lnTo>
                        <a:pt x="1937" y="648"/>
                      </a:lnTo>
                      <a:lnTo>
                        <a:pt x="1899" y="584"/>
                      </a:lnTo>
                      <a:lnTo>
                        <a:pt x="1855" y="523"/>
                      </a:lnTo>
                      <a:lnTo>
                        <a:pt x="1808" y="467"/>
                      </a:lnTo>
                      <a:lnTo>
                        <a:pt x="1755" y="414"/>
                      </a:lnTo>
                      <a:lnTo>
                        <a:pt x="1699" y="367"/>
                      </a:lnTo>
                      <a:lnTo>
                        <a:pt x="1638" y="323"/>
                      </a:lnTo>
                      <a:lnTo>
                        <a:pt x="1574" y="284"/>
                      </a:lnTo>
                      <a:lnTo>
                        <a:pt x="1506" y="251"/>
                      </a:lnTo>
                      <a:lnTo>
                        <a:pt x="1437" y="223"/>
                      </a:lnTo>
                      <a:lnTo>
                        <a:pt x="1364" y="200"/>
                      </a:lnTo>
                      <a:lnTo>
                        <a:pt x="1289" y="184"/>
                      </a:lnTo>
                      <a:lnTo>
                        <a:pt x="1212" y="174"/>
                      </a:lnTo>
                      <a:lnTo>
                        <a:pt x="1133" y="171"/>
                      </a:lnTo>
                      <a:close/>
                      <a:moveTo>
                        <a:pt x="1133" y="0"/>
                      </a:moveTo>
                      <a:lnTo>
                        <a:pt x="1221" y="3"/>
                      </a:lnTo>
                      <a:lnTo>
                        <a:pt x="1307" y="13"/>
                      </a:lnTo>
                      <a:lnTo>
                        <a:pt x="1391" y="29"/>
                      </a:lnTo>
                      <a:lnTo>
                        <a:pt x="1473" y="52"/>
                      </a:lnTo>
                      <a:lnTo>
                        <a:pt x="1551" y="80"/>
                      </a:lnTo>
                      <a:lnTo>
                        <a:pt x="1628" y="114"/>
                      </a:lnTo>
                      <a:lnTo>
                        <a:pt x="1701" y="153"/>
                      </a:lnTo>
                      <a:lnTo>
                        <a:pt x="1771" y="198"/>
                      </a:lnTo>
                      <a:lnTo>
                        <a:pt x="1837" y="246"/>
                      </a:lnTo>
                      <a:lnTo>
                        <a:pt x="1900" y="300"/>
                      </a:lnTo>
                      <a:lnTo>
                        <a:pt x="1958" y="359"/>
                      </a:lnTo>
                      <a:lnTo>
                        <a:pt x="2012" y="421"/>
                      </a:lnTo>
                      <a:lnTo>
                        <a:pt x="2061" y="487"/>
                      </a:lnTo>
                      <a:lnTo>
                        <a:pt x="2106" y="557"/>
                      </a:lnTo>
                      <a:lnTo>
                        <a:pt x="2145" y="630"/>
                      </a:lnTo>
                      <a:lnTo>
                        <a:pt x="2179" y="706"/>
                      </a:lnTo>
                      <a:lnTo>
                        <a:pt x="2207" y="785"/>
                      </a:lnTo>
                      <a:lnTo>
                        <a:pt x="2230" y="867"/>
                      </a:lnTo>
                      <a:lnTo>
                        <a:pt x="2247" y="951"/>
                      </a:lnTo>
                      <a:lnTo>
                        <a:pt x="2257" y="1039"/>
                      </a:lnTo>
                      <a:lnTo>
                        <a:pt x="2260" y="1127"/>
                      </a:lnTo>
                      <a:lnTo>
                        <a:pt x="2258" y="1171"/>
                      </a:lnTo>
                      <a:lnTo>
                        <a:pt x="2253" y="1217"/>
                      </a:lnTo>
                      <a:lnTo>
                        <a:pt x="2246" y="1266"/>
                      </a:lnTo>
                      <a:lnTo>
                        <a:pt x="2234" y="1319"/>
                      </a:lnTo>
                      <a:lnTo>
                        <a:pt x="2221" y="1375"/>
                      </a:lnTo>
                      <a:lnTo>
                        <a:pt x="2205" y="1433"/>
                      </a:lnTo>
                      <a:lnTo>
                        <a:pt x="2186" y="1493"/>
                      </a:lnTo>
                      <a:lnTo>
                        <a:pt x="2166" y="1556"/>
                      </a:lnTo>
                      <a:lnTo>
                        <a:pt x="2142" y="1620"/>
                      </a:lnTo>
                      <a:lnTo>
                        <a:pt x="2117" y="1687"/>
                      </a:lnTo>
                      <a:lnTo>
                        <a:pt x="2090" y="1755"/>
                      </a:lnTo>
                      <a:lnTo>
                        <a:pt x="2061" y="1825"/>
                      </a:lnTo>
                      <a:lnTo>
                        <a:pt x="2031" y="1895"/>
                      </a:lnTo>
                      <a:lnTo>
                        <a:pt x="1999" y="1967"/>
                      </a:lnTo>
                      <a:lnTo>
                        <a:pt x="1967" y="2039"/>
                      </a:lnTo>
                      <a:lnTo>
                        <a:pt x="1933" y="2112"/>
                      </a:lnTo>
                      <a:lnTo>
                        <a:pt x="1897" y="2185"/>
                      </a:lnTo>
                      <a:lnTo>
                        <a:pt x="1861" y="2259"/>
                      </a:lnTo>
                      <a:lnTo>
                        <a:pt x="1825" y="2332"/>
                      </a:lnTo>
                      <a:lnTo>
                        <a:pt x="1788" y="2405"/>
                      </a:lnTo>
                      <a:lnTo>
                        <a:pt x="1751" y="2478"/>
                      </a:lnTo>
                      <a:lnTo>
                        <a:pt x="1712" y="2550"/>
                      </a:lnTo>
                      <a:lnTo>
                        <a:pt x="1675" y="2621"/>
                      </a:lnTo>
                      <a:lnTo>
                        <a:pt x="1637" y="2692"/>
                      </a:lnTo>
                      <a:lnTo>
                        <a:pt x="1600" y="2761"/>
                      </a:lnTo>
                      <a:lnTo>
                        <a:pt x="1563" y="2829"/>
                      </a:lnTo>
                      <a:lnTo>
                        <a:pt x="1526" y="2895"/>
                      </a:lnTo>
                      <a:lnTo>
                        <a:pt x="1490" y="2960"/>
                      </a:lnTo>
                      <a:lnTo>
                        <a:pt x="1455" y="3022"/>
                      </a:lnTo>
                      <a:lnTo>
                        <a:pt x="1421" y="3081"/>
                      </a:lnTo>
                      <a:lnTo>
                        <a:pt x="1388" y="3139"/>
                      </a:lnTo>
                      <a:lnTo>
                        <a:pt x="1356" y="3194"/>
                      </a:lnTo>
                      <a:lnTo>
                        <a:pt x="1325" y="3247"/>
                      </a:lnTo>
                      <a:lnTo>
                        <a:pt x="1297" y="3295"/>
                      </a:lnTo>
                      <a:lnTo>
                        <a:pt x="1270" y="3341"/>
                      </a:lnTo>
                      <a:lnTo>
                        <a:pt x="1245" y="3384"/>
                      </a:lnTo>
                      <a:lnTo>
                        <a:pt x="1222" y="3423"/>
                      </a:lnTo>
                      <a:lnTo>
                        <a:pt x="1200" y="3458"/>
                      </a:lnTo>
                      <a:lnTo>
                        <a:pt x="1182" y="3488"/>
                      </a:lnTo>
                      <a:lnTo>
                        <a:pt x="1166" y="3515"/>
                      </a:lnTo>
                      <a:lnTo>
                        <a:pt x="1152" y="3538"/>
                      </a:lnTo>
                      <a:lnTo>
                        <a:pt x="1142" y="3556"/>
                      </a:lnTo>
                      <a:lnTo>
                        <a:pt x="1133" y="3568"/>
                      </a:lnTo>
                      <a:lnTo>
                        <a:pt x="1128" y="3576"/>
                      </a:lnTo>
                      <a:lnTo>
                        <a:pt x="1127" y="3579"/>
                      </a:lnTo>
                      <a:lnTo>
                        <a:pt x="1125" y="3576"/>
                      </a:lnTo>
                      <a:lnTo>
                        <a:pt x="1121" y="3568"/>
                      </a:lnTo>
                      <a:lnTo>
                        <a:pt x="1113" y="3556"/>
                      </a:lnTo>
                      <a:lnTo>
                        <a:pt x="1101" y="3538"/>
                      </a:lnTo>
                      <a:lnTo>
                        <a:pt x="1088" y="3515"/>
                      </a:lnTo>
                      <a:lnTo>
                        <a:pt x="1072" y="3488"/>
                      </a:lnTo>
                      <a:lnTo>
                        <a:pt x="1054" y="3458"/>
                      </a:lnTo>
                      <a:lnTo>
                        <a:pt x="1033" y="3423"/>
                      </a:lnTo>
                      <a:lnTo>
                        <a:pt x="1010" y="3384"/>
                      </a:lnTo>
                      <a:lnTo>
                        <a:pt x="984" y="3341"/>
                      </a:lnTo>
                      <a:lnTo>
                        <a:pt x="957" y="3295"/>
                      </a:lnTo>
                      <a:lnTo>
                        <a:pt x="929" y="3247"/>
                      </a:lnTo>
                      <a:lnTo>
                        <a:pt x="899" y="3194"/>
                      </a:lnTo>
                      <a:lnTo>
                        <a:pt x="867" y="3139"/>
                      </a:lnTo>
                      <a:lnTo>
                        <a:pt x="835" y="3081"/>
                      </a:lnTo>
                      <a:lnTo>
                        <a:pt x="801" y="3022"/>
                      </a:lnTo>
                      <a:lnTo>
                        <a:pt x="766" y="2960"/>
                      </a:lnTo>
                      <a:lnTo>
                        <a:pt x="730" y="2895"/>
                      </a:lnTo>
                      <a:lnTo>
                        <a:pt x="694" y="2829"/>
                      </a:lnTo>
                      <a:lnTo>
                        <a:pt x="657" y="2761"/>
                      </a:lnTo>
                      <a:lnTo>
                        <a:pt x="620" y="2692"/>
                      </a:lnTo>
                      <a:lnTo>
                        <a:pt x="582" y="2621"/>
                      </a:lnTo>
                      <a:lnTo>
                        <a:pt x="545" y="2550"/>
                      </a:lnTo>
                      <a:lnTo>
                        <a:pt x="507" y="2478"/>
                      </a:lnTo>
                      <a:lnTo>
                        <a:pt x="470" y="2405"/>
                      </a:lnTo>
                      <a:lnTo>
                        <a:pt x="433" y="2332"/>
                      </a:lnTo>
                      <a:lnTo>
                        <a:pt x="396" y="2259"/>
                      </a:lnTo>
                      <a:lnTo>
                        <a:pt x="361" y="2185"/>
                      </a:lnTo>
                      <a:lnTo>
                        <a:pt x="326" y="2112"/>
                      </a:lnTo>
                      <a:lnTo>
                        <a:pt x="291" y="2039"/>
                      </a:lnTo>
                      <a:lnTo>
                        <a:pt x="259" y="1967"/>
                      </a:lnTo>
                      <a:lnTo>
                        <a:pt x="227" y="1895"/>
                      </a:lnTo>
                      <a:lnTo>
                        <a:pt x="197" y="1825"/>
                      </a:lnTo>
                      <a:lnTo>
                        <a:pt x="169" y="1755"/>
                      </a:lnTo>
                      <a:lnTo>
                        <a:pt x="142" y="1687"/>
                      </a:lnTo>
                      <a:lnTo>
                        <a:pt x="117" y="1620"/>
                      </a:lnTo>
                      <a:lnTo>
                        <a:pt x="93" y="1556"/>
                      </a:lnTo>
                      <a:lnTo>
                        <a:pt x="73" y="1493"/>
                      </a:lnTo>
                      <a:lnTo>
                        <a:pt x="54" y="1433"/>
                      </a:lnTo>
                      <a:lnTo>
                        <a:pt x="38" y="1375"/>
                      </a:lnTo>
                      <a:lnTo>
                        <a:pt x="25" y="1319"/>
                      </a:lnTo>
                      <a:lnTo>
                        <a:pt x="14" y="1266"/>
                      </a:lnTo>
                      <a:lnTo>
                        <a:pt x="6" y="1217"/>
                      </a:lnTo>
                      <a:lnTo>
                        <a:pt x="1" y="1171"/>
                      </a:lnTo>
                      <a:lnTo>
                        <a:pt x="0" y="1127"/>
                      </a:lnTo>
                      <a:lnTo>
                        <a:pt x="3" y="1039"/>
                      </a:lnTo>
                      <a:lnTo>
                        <a:pt x="14" y="951"/>
                      </a:lnTo>
                      <a:lnTo>
                        <a:pt x="29" y="867"/>
                      </a:lnTo>
                      <a:lnTo>
                        <a:pt x="52" y="785"/>
                      </a:lnTo>
                      <a:lnTo>
                        <a:pt x="81" y="706"/>
                      </a:lnTo>
                      <a:lnTo>
                        <a:pt x="115" y="630"/>
                      </a:lnTo>
                      <a:lnTo>
                        <a:pt x="154" y="557"/>
                      </a:lnTo>
                      <a:lnTo>
                        <a:pt x="199" y="487"/>
                      </a:lnTo>
                      <a:lnTo>
                        <a:pt x="249" y="421"/>
                      </a:lnTo>
                      <a:lnTo>
                        <a:pt x="303" y="359"/>
                      </a:lnTo>
                      <a:lnTo>
                        <a:pt x="361" y="300"/>
                      </a:lnTo>
                      <a:lnTo>
                        <a:pt x="423" y="246"/>
                      </a:lnTo>
                      <a:lnTo>
                        <a:pt x="491" y="198"/>
                      </a:lnTo>
                      <a:lnTo>
                        <a:pt x="560" y="153"/>
                      </a:lnTo>
                      <a:lnTo>
                        <a:pt x="633" y="114"/>
                      </a:lnTo>
                      <a:lnTo>
                        <a:pt x="711" y="80"/>
                      </a:lnTo>
                      <a:lnTo>
                        <a:pt x="790" y="52"/>
                      </a:lnTo>
                      <a:lnTo>
                        <a:pt x="872" y="29"/>
                      </a:lnTo>
                      <a:lnTo>
                        <a:pt x="957" y="13"/>
                      </a:lnTo>
                      <a:lnTo>
                        <a:pt x="1044" y="3"/>
                      </a:lnTo>
                      <a:lnTo>
                        <a:pt x="1133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56305" tIns="28152" rIns="56305" bIns="28152" numCol="1" anchor="t" anchorCtr="0" compatLnSpc="1"/>
                <a:lstStyle/>
                <a:p>
                  <a:pPr>
                    <a:defRPr/>
                  </a:pPr>
                  <a:endParaRPr lang="en-US" sz="110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364" name="Rectangle 363"/>
              <p:cNvSpPr/>
              <p:nvPr/>
            </p:nvSpPr>
            <p:spPr>
              <a:xfrm>
                <a:off x="6674776" y="2033426"/>
                <a:ext cx="1516927" cy="35021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865">
                    <a:ln w="3175"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China</a:t>
                </a:r>
                <a:endParaRPr lang="en-US" sz="865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grpSp>
            <p:nvGrpSpPr>
              <p:cNvPr id="380" name="Group 379"/>
              <p:cNvGrpSpPr/>
              <p:nvPr/>
            </p:nvGrpSpPr>
            <p:grpSpPr>
              <a:xfrm>
                <a:off x="8001000" y="1975520"/>
                <a:ext cx="310938" cy="491360"/>
                <a:chOff x="1250155" y="3692461"/>
                <a:chExt cx="1313043" cy="2089723"/>
              </a:xfrm>
            </p:grpSpPr>
            <p:sp>
              <p:nvSpPr>
                <p:cNvPr id="381" name="Oval 380"/>
                <p:cNvSpPr/>
                <p:nvPr/>
              </p:nvSpPr>
              <p:spPr>
                <a:xfrm>
                  <a:off x="1335091" y="3736162"/>
                  <a:ext cx="1155700" cy="1128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105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82" name="Freeform 7"/>
                <p:cNvSpPr>
                  <a:spLocks noEditPoints="1"/>
                </p:cNvSpPr>
                <p:nvPr/>
              </p:nvSpPr>
              <p:spPr bwMode="auto">
                <a:xfrm>
                  <a:off x="1250155" y="3692461"/>
                  <a:ext cx="1313043" cy="2089723"/>
                </a:xfrm>
                <a:custGeom>
                  <a:avLst/>
                  <a:gdLst>
                    <a:gd name="T0" fmla="*/ 901 w 2260"/>
                    <a:gd name="T1" fmla="*/ 200 h 3579"/>
                    <a:gd name="T2" fmla="*/ 628 w 2260"/>
                    <a:gd name="T3" fmla="*/ 323 h 3579"/>
                    <a:gd name="T4" fmla="*/ 410 w 2260"/>
                    <a:gd name="T5" fmla="*/ 523 h 3579"/>
                    <a:gd name="T6" fmla="*/ 267 w 2260"/>
                    <a:gd name="T7" fmla="*/ 785 h 3579"/>
                    <a:gd name="T8" fmla="*/ 214 w 2260"/>
                    <a:gd name="T9" fmla="*/ 1089 h 3579"/>
                    <a:gd name="T10" fmla="*/ 267 w 2260"/>
                    <a:gd name="T11" fmla="*/ 1393 h 3579"/>
                    <a:gd name="T12" fmla="*/ 410 w 2260"/>
                    <a:gd name="T13" fmla="*/ 1654 h 3579"/>
                    <a:gd name="T14" fmla="*/ 628 w 2260"/>
                    <a:gd name="T15" fmla="*/ 1854 h 3579"/>
                    <a:gd name="T16" fmla="*/ 901 w 2260"/>
                    <a:gd name="T17" fmla="*/ 1977 h 3579"/>
                    <a:gd name="T18" fmla="*/ 1211 w 2260"/>
                    <a:gd name="T19" fmla="*/ 2004 h 3579"/>
                    <a:gd name="T20" fmla="*/ 1504 w 2260"/>
                    <a:gd name="T21" fmla="*/ 1927 h 3579"/>
                    <a:gd name="T22" fmla="*/ 1751 w 2260"/>
                    <a:gd name="T23" fmla="*/ 1766 h 3579"/>
                    <a:gd name="T24" fmla="*/ 1934 w 2260"/>
                    <a:gd name="T25" fmla="*/ 1533 h 3579"/>
                    <a:gd name="T26" fmla="*/ 2036 w 2260"/>
                    <a:gd name="T27" fmla="*/ 1246 h 3579"/>
                    <a:gd name="T28" fmla="*/ 2037 w 2260"/>
                    <a:gd name="T29" fmla="*/ 932 h 3579"/>
                    <a:gd name="T30" fmla="*/ 1937 w 2260"/>
                    <a:gd name="T31" fmla="*/ 648 h 3579"/>
                    <a:gd name="T32" fmla="*/ 1755 w 2260"/>
                    <a:gd name="T33" fmla="*/ 414 h 3579"/>
                    <a:gd name="T34" fmla="*/ 1506 w 2260"/>
                    <a:gd name="T35" fmla="*/ 251 h 3579"/>
                    <a:gd name="T36" fmla="*/ 1212 w 2260"/>
                    <a:gd name="T37" fmla="*/ 174 h 3579"/>
                    <a:gd name="T38" fmla="*/ 1307 w 2260"/>
                    <a:gd name="T39" fmla="*/ 13 h 3579"/>
                    <a:gd name="T40" fmla="*/ 1628 w 2260"/>
                    <a:gd name="T41" fmla="*/ 114 h 3579"/>
                    <a:gd name="T42" fmla="*/ 1900 w 2260"/>
                    <a:gd name="T43" fmla="*/ 300 h 3579"/>
                    <a:gd name="T44" fmla="*/ 2106 w 2260"/>
                    <a:gd name="T45" fmla="*/ 557 h 3579"/>
                    <a:gd name="T46" fmla="*/ 2230 w 2260"/>
                    <a:gd name="T47" fmla="*/ 867 h 3579"/>
                    <a:gd name="T48" fmla="*/ 2258 w 2260"/>
                    <a:gd name="T49" fmla="*/ 1171 h 3579"/>
                    <a:gd name="T50" fmla="*/ 2221 w 2260"/>
                    <a:gd name="T51" fmla="*/ 1375 h 3579"/>
                    <a:gd name="T52" fmla="*/ 2142 w 2260"/>
                    <a:gd name="T53" fmla="*/ 1620 h 3579"/>
                    <a:gd name="T54" fmla="*/ 2031 w 2260"/>
                    <a:gd name="T55" fmla="*/ 1895 h 3579"/>
                    <a:gd name="T56" fmla="*/ 1897 w 2260"/>
                    <a:gd name="T57" fmla="*/ 2185 h 3579"/>
                    <a:gd name="T58" fmla="*/ 1751 w 2260"/>
                    <a:gd name="T59" fmla="*/ 2478 h 3579"/>
                    <a:gd name="T60" fmla="*/ 1600 w 2260"/>
                    <a:gd name="T61" fmla="*/ 2761 h 3579"/>
                    <a:gd name="T62" fmla="*/ 1455 w 2260"/>
                    <a:gd name="T63" fmla="*/ 3022 h 3579"/>
                    <a:gd name="T64" fmla="*/ 1325 w 2260"/>
                    <a:gd name="T65" fmla="*/ 3247 h 3579"/>
                    <a:gd name="T66" fmla="*/ 1222 w 2260"/>
                    <a:gd name="T67" fmla="*/ 3423 h 3579"/>
                    <a:gd name="T68" fmla="*/ 1152 w 2260"/>
                    <a:gd name="T69" fmla="*/ 3538 h 3579"/>
                    <a:gd name="T70" fmla="*/ 1127 w 2260"/>
                    <a:gd name="T71" fmla="*/ 3579 h 3579"/>
                    <a:gd name="T72" fmla="*/ 1101 w 2260"/>
                    <a:gd name="T73" fmla="*/ 3538 h 3579"/>
                    <a:gd name="T74" fmla="*/ 1033 w 2260"/>
                    <a:gd name="T75" fmla="*/ 3423 h 3579"/>
                    <a:gd name="T76" fmla="*/ 929 w 2260"/>
                    <a:gd name="T77" fmla="*/ 3247 h 3579"/>
                    <a:gd name="T78" fmla="*/ 801 w 2260"/>
                    <a:gd name="T79" fmla="*/ 3022 h 3579"/>
                    <a:gd name="T80" fmla="*/ 657 w 2260"/>
                    <a:gd name="T81" fmla="*/ 2761 h 3579"/>
                    <a:gd name="T82" fmla="*/ 507 w 2260"/>
                    <a:gd name="T83" fmla="*/ 2478 h 3579"/>
                    <a:gd name="T84" fmla="*/ 361 w 2260"/>
                    <a:gd name="T85" fmla="*/ 2185 h 3579"/>
                    <a:gd name="T86" fmla="*/ 227 w 2260"/>
                    <a:gd name="T87" fmla="*/ 1895 h 3579"/>
                    <a:gd name="T88" fmla="*/ 117 w 2260"/>
                    <a:gd name="T89" fmla="*/ 1620 h 3579"/>
                    <a:gd name="T90" fmla="*/ 38 w 2260"/>
                    <a:gd name="T91" fmla="*/ 1375 h 3579"/>
                    <a:gd name="T92" fmla="*/ 1 w 2260"/>
                    <a:gd name="T93" fmla="*/ 1171 h 3579"/>
                    <a:gd name="T94" fmla="*/ 29 w 2260"/>
                    <a:gd name="T95" fmla="*/ 867 h 3579"/>
                    <a:gd name="T96" fmla="*/ 154 w 2260"/>
                    <a:gd name="T97" fmla="*/ 557 h 3579"/>
                    <a:gd name="T98" fmla="*/ 361 w 2260"/>
                    <a:gd name="T99" fmla="*/ 300 h 3579"/>
                    <a:gd name="T100" fmla="*/ 633 w 2260"/>
                    <a:gd name="T101" fmla="*/ 114 h 3579"/>
                    <a:gd name="T102" fmla="*/ 957 w 2260"/>
                    <a:gd name="T103" fmla="*/ 13 h 3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260" h="3579">
                      <a:moveTo>
                        <a:pt x="1133" y="171"/>
                      </a:moveTo>
                      <a:lnTo>
                        <a:pt x="1054" y="174"/>
                      </a:lnTo>
                      <a:lnTo>
                        <a:pt x="977" y="184"/>
                      </a:lnTo>
                      <a:lnTo>
                        <a:pt x="901" y="200"/>
                      </a:lnTo>
                      <a:lnTo>
                        <a:pt x="828" y="223"/>
                      </a:lnTo>
                      <a:lnTo>
                        <a:pt x="758" y="251"/>
                      </a:lnTo>
                      <a:lnTo>
                        <a:pt x="692" y="284"/>
                      </a:lnTo>
                      <a:lnTo>
                        <a:pt x="628" y="323"/>
                      </a:lnTo>
                      <a:lnTo>
                        <a:pt x="567" y="367"/>
                      </a:lnTo>
                      <a:lnTo>
                        <a:pt x="511" y="414"/>
                      </a:lnTo>
                      <a:lnTo>
                        <a:pt x="458" y="467"/>
                      </a:lnTo>
                      <a:lnTo>
                        <a:pt x="410" y="523"/>
                      </a:lnTo>
                      <a:lnTo>
                        <a:pt x="367" y="584"/>
                      </a:lnTo>
                      <a:lnTo>
                        <a:pt x="327" y="648"/>
                      </a:lnTo>
                      <a:lnTo>
                        <a:pt x="294" y="715"/>
                      </a:lnTo>
                      <a:lnTo>
                        <a:pt x="267" y="785"/>
                      </a:lnTo>
                      <a:lnTo>
                        <a:pt x="244" y="858"/>
                      </a:lnTo>
                      <a:lnTo>
                        <a:pt x="227" y="932"/>
                      </a:lnTo>
                      <a:lnTo>
                        <a:pt x="217" y="1010"/>
                      </a:lnTo>
                      <a:lnTo>
                        <a:pt x="214" y="1089"/>
                      </a:lnTo>
                      <a:lnTo>
                        <a:pt x="217" y="1167"/>
                      </a:lnTo>
                      <a:lnTo>
                        <a:pt x="227" y="1245"/>
                      </a:lnTo>
                      <a:lnTo>
                        <a:pt x="244" y="1320"/>
                      </a:lnTo>
                      <a:lnTo>
                        <a:pt x="267" y="1393"/>
                      </a:lnTo>
                      <a:lnTo>
                        <a:pt x="294" y="1463"/>
                      </a:lnTo>
                      <a:lnTo>
                        <a:pt x="327" y="1529"/>
                      </a:lnTo>
                      <a:lnTo>
                        <a:pt x="367" y="1593"/>
                      </a:lnTo>
                      <a:lnTo>
                        <a:pt x="410" y="1654"/>
                      </a:lnTo>
                      <a:lnTo>
                        <a:pt x="458" y="1710"/>
                      </a:lnTo>
                      <a:lnTo>
                        <a:pt x="511" y="1763"/>
                      </a:lnTo>
                      <a:lnTo>
                        <a:pt x="567" y="1812"/>
                      </a:lnTo>
                      <a:lnTo>
                        <a:pt x="628" y="1854"/>
                      </a:lnTo>
                      <a:lnTo>
                        <a:pt x="692" y="1894"/>
                      </a:lnTo>
                      <a:lnTo>
                        <a:pt x="758" y="1927"/>
                      </a:lnTo>
                      <a:lnTo>
                        <a:pt x="828" y="1954"/>
                      </a:lnTo>
                      <a:lnTo>
                        <a:pt x="901" y="1977"/>
                      </a:lnTo>
                      <a:lnTo>
                        <a:pt x="977" y="1994"/>
                      </a:lnTo>
                      <a:lnTo>
                        <a:pt x="1054" y="2004"/>
                      </a:lnTo>
                      <a:lnTo>
                        <a:pt x="1133" y="2007"/>
                      </a:lnTo>
                      <a:lnTo>
                        <a:pt x="1211" y="2004"/>
                      </a:lnTo>
                      <a:lnTo>
                        <a:pt x="1287" y="1994"/>
                      </a:lnTo>
                      <a:lnTo>
                        <a:pt x="1362" y="1978"/>
                      </a:lnTo>
                      <a:lnTo>
                        <a:pt x="1434" y="1956"/>
                      </a:lnTo>
                      <a:lnTo>
                        <a:pt x="1504" y="1927"/>
                      </a:lnTo>
                      <a:lnTo>
                        <a:pt x="1571" y="1895"/>
                      </a:lnTo>
                      <a:lnTo>
                        <a:pt x="1635" y="1857"/>
                      </a:lnTo>
                      <a:lnTo>
                        <a:pt x="1694" y="1813"/>
                      </a:lnTo>
                      <a:lnTo>
                        <a:pt x="1751" y="1766"/>
                      </a:lnTo>
                      <a:lnTo>
                        <a:pt x="1803" y="1713"/>
                      </a:lnTo>
                      <a:lnTo>
                        <a:pt x="1852" y="1656"/>
                      </a:lnTo>
                      <a:lnTo>
                        <a:pt x="1896" y="1596"/>
                      </a:lnTo>
                      <a:lnTo>
                        <a:pt x="1934" y="1533"/>
                      </a:lnTo>
                      <a:lnTo>
                        <a:pt x="1968" y="1465"/>
                      </a:lnTo>
                      <a:lnTo>
                        <a:pt x="1997" y="1396"/>
                      </a:lnTo>
                      <a:lnTo>
                        <a:pt x="2019" y="1322"/>
                      </a:lnTo>
                      <a:lnTo>
                        <a:pt x="2036" y="1246"/>
                      </a:lnTo>
                      <a:lnTo>
                        <a:pt x="2048" y="1168"/>
                      </a:lnTo>
                      <a:lnTo>
                        <a:pt x="2051" y="1089"/>
                      </a:lnTo>
                      <a:lnTo>
                        <a:pt x="2048" y="1010"/>
                      </a:lnTo>
                      <a:lnTo>
                        <a:pt x="2037" y="932"/>
                      </a:lnTo>
                      <a:lnTo>
                        <a:pt x="2022" y="858"/>
                      </a:lnTo>
                      <a:lnTo>
                        <a:pt x="1999" y="785"/>
                      </a:lnTo>
                      <a:lnTo>
                        <a:pt x="1971" y="715"/>
                      </a:lnTo>
                      <a:lnTo>
                        <a:pt x="1937" y="648"/>
                      </a:lnTo>
                      <a:lnTo>
                        <a:pt x="1899" y="584"/>
                      </a:lnTo>
                      <a:lnTo>
                        <a:pt x="1855" y="523"/>
                      </a:lnTo>
                      <a:lnTo>
                        <a:pt x="1808" y="467"/>
                      </a:lnTo>
                      <a:lnTo>
                        <a:pt x="1755" y="414"/>
                      </a:lnTo>
                      <a:lnTo>
                        <a:pt x="1699" y="367"/>
                      </a:lnTo>
                      <a:lnTo>
                        <a:pt x="1638" y="323"/>
                      </a:lnTo>
                      <a:lnTo>
                        <a:pt x="1574" y="284"/>
                      </a:lnTo>
                      <a:lnTo>
                        <a:pt x="1506" y="251"/>
                      </a:lnTo>
                      <a:lnTo>
                        <a:pt x="1437" y="223"/>
                      </a:lnTo>
                      <a:lnTo>
                        <a:pt x="1364" y="200"/>
                      </a:lnTo>
                      <a:lnTo>
                        <a:pt x="1289" y="184"/>
                      </a:lnTo>
                      <a:lnTo>
                        <a:pt x="1212" y="174"/>
                      </a:lnTo>
                      <a:lnTo>
                        <a:pt x="1133" y="171"/>
                      </a:lnTo>
                      <a:close/>
                      <a:moveTo>
                        <a:pt x="1133" y="0"/>
                      </a:moveTo>
                      <a:lnTo>
                        <a:pt x="1221" y="3"/>
                      </a:lnTo>
                      <a:lnTo>
                        <a:pt x="1307" y="13"/>
                      </a:lnTo>
                      <a:lnTo>
                        <a:pt x="1391" y="29"/>
                      </a:lnTo>
                      <a:lnTo>
                        <a:pt x="1473" y="52"/>
                      </a:lnTo>
                      <a:lnTo>
                        <a:pt x="1551" y="80"/>
                      </a:lnTo>
                      <a:lnTo>
                        <a:pt x="1628" y="114"/>
                      </a:lnTo>
                      <a:lnTo>
                        <a:pt x="1701" y="153"/>
                      </a:lnTo>
                      <a:lnTo>
                        <a:pt x="1771" y="198"/>
                      </a:lnTo>
                      <a:lnTo>
                        <a:pt x="1837" y="246"/>
                      </a:lnTo>
                      <a:lnTo>
                        <a:pt x="1900" y="300"/>
                      </a:lnTo>
                      <a:lnTo>
                        <a:pt x="1958" y="359"/>
                      </a:lnTo>
                      <a:lnTo>
                        <a:pt x="2012" y="421"/>
                      </a:lnTo>
                      <a:lnTo>
                        <a:pt x="2061" y="487"/>
                      </a:lnTo>
                      <a:lnTo>
                        <a:pt x="2106" y="557"/>
                      </a:lnTo>
                      <a:lnTo>
                        <a:pt x="2145" y="630"/>
                      </a:lnTo>
                      <a:lnTo>
                        <a:pt x="2179" y="706"/>
                      </a:lnTo>
                      <a:lnTo>
                        <a:pt x="2207" y="785"/>
                      </a:lnTo>
                      <a:lnTo>
                        <a:pt x="2230" y="867"/>
                      </a:lnTo>
                      <a:lnTo>
                        <a:pt x="2247" y="951"/>
                      </a:lnTo>
                      <a:lnTo>
                        <a:pt x="2257" y="1039"/>
                      </a:lnTo>
                      <a:lnTo>
                        <a:pt x="2260" y="1127"/>
                      </a:lnTo>
                      <a:lnTo>
                        <a:pt x="2258" y="1171"/>
                      </a:lnTo>
                      <a:lnTo>
                        <a:pt x="2253" y="1217"/>
                      </a:lnTo>
                      <a:lnTo>
                        <a:pt x="2246" y="1266"/>
                      </a:lnTo>
                      <a:lnTo>
                        <a:pt x="2234" y="1319"/>
                      </a:lnTo>
                      <a:lnTo>
                        <a:pt x="2221" y="1375"/>
                      </a:lnTo>
                      <a:lnTo>
                        <a:pt x="2205" y="1433"/>
                      </a:lnTo>
                      <a:lnTo>
                        <a:pt x="2186" y="1493"/>
                      </a:lnTo>
                      <a:lnTo>
                        <a:pt x="2166" y="1556"/>
                      </a:lnTo>
                      <a:lnTo>
                        <a:pt x="2142" y="1620"/>
                      </a:lnTo>
                      <a:lnTo>
                        <a:pt x="2117" y="1687"/>
                      </a:lnTo>
                      <a:lnTo>
                        <a:pt x="2090" y="1755"/>
                      </a:lnTo>
                      <a:lnTo>
                        <a:pt x="2061" y="1825"/>
                      </a:lnTo>
                      <a:lnTo>
                        <a:pt x="2031" y="1895"/>
                      </a:lnTo>
                      <a:lnTo>
                        <a:pt x="1999" y="1967"/>
                      </a:lnTo>
                      <a:lnTo>
                        <a:pt x="1967" y="2039"/>
                      </a:lnTo>
                      <a:lnTo>
                        <a:pt x="1933" y="2112"/>
                      </a:lnTo>
                      <a:lnTo>
                        <a:pt x="1897" y="2185"/>
                      </a:lnTo>
                      <a:lnTo>
                        <a:pt x="1861" y="2259"/>
                      </a:lnTo>
                      <a:lnTo>
                        <a:pt x="1825" y="2332"/>
                      </a:lnTo>
                      <a:lnTo>
                        <a:pt x="1788" y="2405"/>
                      </a:lnTo>
                      <a:lnTo>
                        <a:pt x="1751" y="2478"/>
                      </a:lnTo>
                      <a:lnTo>
                        <a:pt x="1712" y="2550"/>
                      </a:lnTo>
                      <a:lnTo>
                        <a:pt x="1675" y="2621"/>
                      </a:lnTo>
                      <a:lnTo>
                        <a:pt x="1637" y="2692"/>
                      </a:lnTo>
                      <a:lnTo>
                        <a:pt x="1600" y="2761"/>
                      </a:lnTo>
                      <a:lnTo>
                        <a:pt x="1563" y="2829"/>
                      </a:lnTo>
                      <a:lnTo>
                        <a:pt x="1526" y="2895"/>
                      </a:lnTo>
                      <a:lnTo>
                        <a:pt x="1490" y="2960"/>
                      </a:lnTo>
                      <a:lnTo>
                        <a:pt x="1455" y="3022"/>
                      </a:lnTo>
                      <a:lnTo>
                        <a:pt x="1421" y="3081"/>
                      </a:lnTo>
                      <a:lnTo>
                        <a:pt x="1388" y="3139"/>
                      </a:lnTo>
                      <a:lnTo>
                        <a:pt x="1356" y="3194"/>
                      </a:lnTo>
                      <a:lnTo>
                        <a:pt x="1325" y="3247"/>
                      </a:lnTo>
                      <a:lnTo>
                        <a:pt x="1297" y="3295"/>
                      </a:lnTo>
                      <a:lnTo>
                        <a:pt x="1270" y="3341"/>
                      </a:lnTo>
                      <a:lnTo>
                        <a:pt x="1245" y="3384"/>
                      </a:lnTo>
                      <a:lnTo>
                        <a:pt x="1222" y="3423"/>
                      </a:lnTo>
                      <a:lnTo>
                        <a:pt x="1200" y="3458"/>
                      </a:lnTo>
                      <a:lnTo>
                        <a:pt x="1182" y="3488"/>
                      </a:lnTo>
                      <a:lnTo>
                        <a:pt x="1166" y="3515"/>
                      </a:lnTo>
                      <a:lnTo>
                        <a:pt x="1152" y="3538"/>
                      </a:lnTo>
                      <a:lnTo>
                        <a:pt x="1142" y="3556"/>
                      </a:lnTo>
                      <a:lnTo>
                        <a:pt x="1133" y="3568"/>
                      </a:lnTo>
                      <a:lnTo>
                        <a:pt x="1128" y="3576"/>
                      </a:lnTo>
                      <a:lnTo>
                        <a:pt x="1127" y="3579"/>
                      </a:lnTo>
                      <a:lnTo>
                        <a:pt x="1125" y="3576"/>
                      </a:lnTo>
                      <a:lnTo>
                        <a:pt x="1121" y="3568"/>
                      </a:lnTo>
                      <a:lnTo>
                        <a:pt x="1113" y="3556"/>
                      </a:lnTo>
                      <a:lnTo>
                        <a:pt x="1101" y="3538"/>
                      </a:lnTo>
                      <a:lnTo>
                        <a:pt x="1088" y="3515"/>
                      </a:lnTo>
                      <a:lnTo>
                        <a:pt x="1072" y="3488"/>
                      </a:lnTo>
                      <a:lnTo>
                        <a:pt x="1054" y="3458"/>
                      </a:lnTo>
                      <a:lnTo>
                        <a:pt x="1033" y="3423"/>
                      </a:lnTo>
                      <a:lnTo>
                        <a:pt x="1010" y="3384"/>
                      </a:lnTo>
                      <a:lnTo>
                        <a:pt x="984" y="3341"/>
                      </a:lnTo>
                      <a:lnTo>
                        <a:pt x="957" y="3295"/>
                      </a:lnTo>
                      <a:lnTo>
                        <a:pt x="929" y="3247"/>
                      </a:lnTo>
                      <a:lnTo>
                        <a:pt x="899" y="3194"/>
                      </a:lnTo>
                      <a:lnTo>
                        <a:pt x="867" y="3139"/>
                      </a:lnTo>
                      <a:lnTo>
                        <a:pt x="835" y="3081"/>
                      </a:lnTo>
                      <a:lnTo>
                        <a:pt x="801" y="3022"/>
                      </a:lnTo>
                      <a:lnTo>
                        <a:pt x="766" y="2960"/>
                      </a:lnTo>
                      <a:lnTo>
                        <a:pt x="730" y="2895"/>
                      </a:lnTo>
                      <a:lnTo>
                        <a:pt x="694" y="2829"/>
                      </a:lnTo>
                      <a:lnTo>
                        <a:pt x="657" y="2761"/>
                      </a:lnTo>
                      <a:lnTo>
                        <a:pt x="620" y="2692"/>
                      </a:lnTo>
                      <a:lnTo>
                        <a:pt x="582" y="2621"/>
                      </a:lnTo>
                      <a:lnTo>
                        <a:pt x="545" y="2550"/>
                      </a:lnTo>
                      <a:lnTo>
                        <a:pt x="507" y="2478"/>
                      </a:lnTo>
                      <a:lnTo>
                        <a:pt x="470" y="2405"/>
                      </a:lnTo>
                      <a:lnTo>
                        <a:pt x="433" y="2332"/>
                      </a:lnTo>
                      <a:lnTo>
                        <a:pt x="396" y="2259"/>
                      </a:lnTo>
                      <a:lnTo>
                        <a:pt x="361" y="2185"/>
                      </a:lnTo>
                      <a:lnTo>
                        <a:pt x="326" y="2112"/>
                      </a:lnTo>
                      <a:lnTo>
                        <a:pt x="291" y="2039"/>
                      </a:lnTo>
                      <a:lnTo>
                        <a:pt x="259" y="1967"/>
                      </a:lnTo>
                      <a:lnTo>
                        <a:pt x="227" y="1895"/>
                      </a:lnTo>
                      <a:lnTo>
                        <a:pt x="197" y="1825"/>
                      </a:lnTo>
                      <a:lnTo>
                        <a:pt x="169" y="1755"/>
                      </a:lnTo>
                      <a:lnTo>
                        <a:pt x="142" y="1687"/>
                      </a:lnTo>
                      <a:lnTo>
                        <a:pt x="117" y="1620"/>
                      </a:lnTo>
                      <a:lnTo>
                        <a:pt x="93" y="1556"/>
                      </a:lnTo>
                      <a:lnTo>
                        <a:pt x="73" y="1493"/>
                      </a:lnTo>
                      <a:lnTo>
                        <a:pt x="54" y="1433"/>
                      </a:lnTo>
                      <a:lnTo>
                        <a:pt x="38" y="1375"/>
                      </a:lnTo>
                      <a:lnTo>
                        <a:pt x="25" y="1319"/>
                      </a:lnTo>
                      <a:lnTo>
                        <a:pt x="14" y="1266"/>
                      </a:lnTo>
                      <a:lnTo>
                        <a:pt x="6" y="1217"/>
                      </a:lnTo>
                      <a:lnTo>
                        <a:pt x="1" y="1171"/>
                      </a:lnTo>
                      <a:lnTo>
                        <a:pt x="0" y="1127"/>
                      </a:lnTo>
                      <a:lnTo>
                        <a:pt x="3" y="1039"/>
                      </a:lnTo>
                      <a:lnTo>
                        <a:pt x="14" y="951"/>
                      </a:lnTo>
                      <a:lnTo>
                        <a:pt x="29" y="867"/>
                      </a:lnTo>
                      <a:lnTo>
                        <a:pt x="52" y="785"/>
                      </a:lnTo>
                      <a:lnTo>
                        <a:pt x="81" y="706"/>
                      </a:lnTo>
                      <a:lnTo>
                        <a:pt x="115" y="630"/>
                      </a:lnTo>
                      <a:lnTo>
                        <a:pt x="154" y="557"/>
                      </a:lnTo>
                      <a:lnTo>
                        <a:pt x="199" y="487"/>
                      </a:lnTo>
                      <a:lnTo>
                        <a:pt x="249" y="421"/>
                      </a:lnTo>
                      <a:lnTo>
                        <a:pt x="303" y="359"/>
                      </a:lnTo>
                      <a:lnTo>
                        <a:pt x="361" y="300"/>
                      </a:lnTo>
                      <a:lnTo>
                        <a:pt x="423" y="246"/>
                      </a:lnTo>
                      <a:lnTo>
                        <a:pt x="491" y="198"/>
                      </a:lnTo>
                      <a:lnTo>
                        <a:pt x="560" y="153"/>
                      </a:lnTo>
                      <a:lnTo>
                        <a:pt x="633" y="114"/>
                      </a:lnTo>
                      <a:lnTo>
                        <a:pt x="711" y="80"/>
                      </a:lnTo>
                      <a:lnTo>
                        <a:pt x="790" y="52"/>
                      </a:lnTo>
                      <a:lnTo>
                        <a:pt x="872" y="29"/>
                      </a:lnTo>
                      <a:lnTo>
                        <a:pt x="957" y="13"/>
                      </a:lnTo>
                      <a:lnTo>
                        <a:pt x="1044" y="3"/>
                      </a:lnTo>
                      <a:lnTo>
                        <a:pt x="1133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56305" tIns="28152" rIns="56305" bIns="28152" numCol="1" anchor="t" anchorCtr="0" compatLnSpc="1"/>
                <a:lstStyle/>
                <a:p>
                  <a:pPr>
                    <a:defRPr/>
                  </a:pPr>
                  <a:endParaRPr lang="en-US" sz="110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392" name="Rectangle 391"/>
              <p:cNvSpPr/>
              <p:nvPr/>
            </p:nvSpPr>
            <p:spPr>
              <a:xfrm>
                <a:off x="7162801" y="2508921"/>
                <a:ext cx="1516927" cy="35021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865">
                    <a:ln w="3175"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Japan &amp; </a:t>
                </a:r>
                <a:endParaRPr lang="en-US" sz="865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  <a:p>
                <a:pPr algn="ctr">
                  <a:defRPr/>
                </a:pPr>
                <a:r>
                  <a:rPr lang="en-US" sz="865">
                    <a:ln w="3175"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South Korea</a:t>
                </a:r>
                <a:endParaRPr lang="en-US" sz="865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grpSp>
            <p:nvGrpSpPr>
              <p:cNvPr id="386" name="Group 385"/>
              <p:cNvGrpSpPr/>
              <p:nvPr/>
            </p:nvGrpSpPr>
            <p:grpSpPr>
              <a:xfrm>
                <a:off x="8538874" y="2489614"/>
                <a:ext cx="310938" cy="491360"/>
                <a:chOff x="1250155" y="3692461"/>
                <a:chExt cx="1313043" cy="2089723"/>
              </a:xfrm>
            </p:grpSpPr>
            <p:sp>
              <p:nvSpPr>
                <p:cNvPr id="387" name="Oval 386"/>
                <p:cNvSpPr/>
                <p:nvPr/>
              </p:nvSpPr>
              <p:spPr>
                <a:xfrm>
                  <a:off x="1335091" y="3736162"/>
                  <a:ext cx="1155700" cy="1128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105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88" name="Freeform 7"/>
                <p:cNvSpPr>
                  <a:spLocks noEditPoints="1"/>
                </p:cNvSpPr>
                <p:nvPr/>
              </p:nvSpPr>
              <p:spPr bwMode="auto">
                <a:xfrm>
                  <a:off x="1250155" y="3692461"/>
                  <a:ext cx="1313043" cy="2089723"/>
                </a:xfrm>
                <a:custGeom>
                  <a:avLst/>
                  <a:gdLst>
                    <a:gd name="T0" fmla="*/ 901 w 2260"/>
                    <a:gd name="T1" fmla="*/ 200 h 3579"/>
                    <a:gd name="T2" fmla="*/ 628 w 2260"/>
                    <a:gd name="T3" fmla="*/ 323 h 3579"/>
                    <a:gd name="T4" fmla="*/ 410 w 2260"/>
                    <a:gd name="T5" fmla="*/ 523 h 3579"/>
                    <a:gd name="T6" fmla="*/ 267 w 2260"/>
                    <a:gd name="T7" fmla="*/ 785 h 3579"/>
                    <a:gd name="T8" fmla="*/ 214 w 2260"/>
                    <a:gd name="T9" fmla="*/ 1089 h 3579"/>
                    <a:gd name="T10" fmla="*/ 267 w 2260"/>
                    <a:gd name="T11" fmla="*/ 1393 h 3579"/>
                    <a:gd name="T12" fmla="*/ 410 w 2260"/>
                    <a:gd name="T13" fmla="*/ 1654 h 3579"/>
                    <a:gd name="T14" fmla="*/ 628 w 2260"/>
                    <a:gd name="T15" fmla="*/ 1854 h 3579"/>
                    <a:gd name="T16" fmla="*/ 901 w 2260"/>
                    <a:gd name="T17" fmla="*/ 1977 h 3579"/>
                    <a:gd name="T18" fmla="*/ 1211 w 2260"/>
                    <a:gd name="T19" fmla="*/ 2004 h 3579"/>
                    <a:gd name="T20" fmla="*/ 1504 w 2260"/>
                    <a:gd name="T21" fmla="*/ 1927 h 3579"/>
                    <a:gd name="T22" fmla="*/ 1751 w 2260"/>
                    <a:gd name="T23" fmla="*/ 1766 h 3579"/>
                    <a:gd name="T24" fmla="*/ 1934 w 2260"/>
                    <a:gd name="T25" fmla="*/ 1533 h 3579"/>
                    <a:gd name="T26" fmla="*/ 2036 w 2260"/>
                    <a:gd name="T27" fmla="*/ 1246 h 3579"/>
                    <a:gd name="T28" fmla="*/ 2037 w 2260"/>
                    <a:gd name="T29" fmla="*/ 932 h 3579"/>
                    <a:gd name="T30" fmla="*/ 1937 w 2260"/>
                    <a:gd name="T31" fmla="*/ 648 h 3579"/>
                    <a:gd name="T32" fmla="*/ 1755 w 2260"/>
                    <a:gd name="T33" fmla="*/ 414 h 3579"/>
                    <a:gd name="T34" fmla="*/ 1506 w 2260"/>
                    <a:gd name="T35" fmla="*/ 251 h 3579"/>
                    <a:gd name="T36" fmla="*/ 1212 w 2260"/>
                    <a:gd name="T37" fmla="*/ 174 h 3579"/>
                    <a:gd name="T38" fmla="*/ 1307 w 2260"/>
                    <a:gd name="T39" fmla="*/ 13 h 3579"/>
                    <a:gd name="T40" fmla="*/ 1628 w 2260"/>
                    <a:gd name="T41" fmla="*/ 114 h 3579"/>
                    <a:gd name="T42" fmla="*/ 1900 w 2260"/>
                    <a:gd name="T43" fmla="*/ 300 h 3579"/>
                    <a:gd name="T44" fmla="*/ 2106 w 2260"/>
                    <a:gd name="T45" fmla="*/ 557 h 3579"/>
                    <a:gd name="T46" fmla="*/ 2230 w 2260"/>
                    <a:gd name="T47" fmla="*/ 867 h 3579"/>
                    <a:gd name="T48" fmla="*/ 2258 w 2260"/>
                    <a:gd name="T49" fmla="*/ 1171 h 3579"/>
                    <a:gd name="T50" fmla="*/ 2221 w 2260"/>
                    <a:gd name="T51" fmla="*/ 1375 h 3579"/>
                    <a:gd name="T52" fmla="*/ 2142 w 2260"/>
                    <a:gd name="T53" fmla="*/ 1620 h 3579"/>
                    <a:gd name="T54" fmla="*/ 2031 w 2260"/>
                    <a:gd name="T55" fmla="*/ 1895 h 3579"/>
                    <a:gd name="T56" fmla="*/ 1897 w 2260"/>
                    <a:gd name="T57" fmla="*/ 2185 h 3579"/>
                    <a:gd name="T58" fmla="*/ 1751 w 2260"/>
                    <a:gd name="T59" fmla="*/ 2478 h 3579"/>
                    <a:gd name="T60" fmla="*/ 1600 w 2260"/>
                    <a:gd name="T61" fmla="*/ 2761 h 3579"/>
                    <a:gd name="T62" fmla="*/ 1455 w 2260"/>
                    <a:gd name="T63" fmla="*/ 3022 h 3579"/>
                    <a:gd name="T64" fmla="*/ 1325 w 2260"/>
                    <a:gd name="T65" fmla="*/ 3247 h 3579"/>
                    <a:gd name="T66" fmla="*/ 1222 w 2260"/>
                    <a:gd name="T67" fmla="*/ 3423 h 3579"/>
                    <a:gd name="T68" fmla="*/ 1152 w 2260"/>
                    <a:gd name="T69" fmla="*/ 3538 h 3579"/>
                    <a:gd name="T70" fmla="*/ 1127 w 2260"/>
                    <a:gd name="T71" fmla="*/ 3579 h 3579"/>
                    <a:gd name="T72" fmla="*/ 1101 w 2260"/>
                    <a:gd name="T73" fmla="*/ 3538 h 3579"/>
                    <a:gd name="T74" fmla="*/ 1033 w 2260"/>
                    <a:gd name="T75" fmla="*/ 3423 h 3579"/>
                    <a:gd name="T76" fmla="*/ 929 w 2260"/>
                    <a:gd name="T77" fmla="*/ 3247 h 3579"/>
                    <a:gd name="T78" fmla="*/ 801 w 2260"/>
                    <a:gd name="T79" fmla="*/ 3022 h 3579"/>
                    <a:gd name="T80" fmla="*/ 657 w 2260"/>
                    <a:gd name="T81" fmla="*/ 2761 h 3579"/>
                    <a:gd name="T82" fmla="*/ 507 w 2260"/>
                    <a:gd name="T83" fmla="*/ 2478 h 3579"/>
                    <a:gd name="T84" fmla="*/ 361 w 2260"/>
                    <a:gd name="T85" fmla="*/ 2185 h 3579"/>
                    <a:gd name="T86" fmla="*/ 227 w 2260"/>
                    <a:gd name="T87" fmla="*/ 1895 h 3579"/>
                    <a:gd name="T88" fmla="*/ 117 w 2260"/>
                    <a:gd name="T89" fmla="*/ 1620 h 3579"/>
                    <a:gd name="T90" fmla="*/ 38 w 2260"/>
                    <a:gd name="T91" fmla="*/ 1375 h 3579"/>
                    <a:gd name="T92" fmla="*/ 1 w 2260"/>
                    <a:gd name="T93" fmla="*/ 1171 h 3579"/>
                    <a:gd name="T94" fmla="*/ 29 w 2260"/>
                    <a:gd name="T95" fmla="*/ 867 h 3579"/>
                    <a:gd name="T96" fmla="*/ 154 w 2260"/>
                    <a:gd name="T97" fmla="*/ 557 h 3579"/>
                    <a:gd name="T98" fmla="*/ 361 w 2260"/>
                    <a:gd name="T99" fmla="*/ 300 h 3579"/>
                    <a:gd name="T100" fmla="*/ 633 w 2260"/>
                    <a:gd name="T101" fmla="*/ 114 h 3579"/>
                    <a:gd name="T102" fmla="*/ 957 w 2260"/>
                    <a:gd name="T103" fmla="*/ 13 h 3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260" h="3579">
                      <a:moveTo>
                        <a:pt x="1133" y="171"/>
                      </a:moveTo>
                      <a:lnTo>
                        <a:pt x="1054" y="174"/>
                      </a:lnTo>
                      <a:lnTo>
                        <a:pt x="977" y="184"/>
                      </a:lnTo>
                      <a:lnTo>
                        <a:pt x="901" y="200"/>
                      </a:lnTo>
                      <a:lnTo>
                        <a:pt x="828" y="223"/>
                      </a:lnTo>
                      <a:lnTo>
                        <a:pt x="758" y="251"/>
                      </a:lnTo>
                      <a:lnTo>
                        <a:pt x="692" y="284"/>
                      </a:lnTo>
                      <a:lnTo>
                        <a:pt x="628" y="323"/>
                      </a:lnTo>
                      <a:lnTo>
                        <a:pt x="567" y="367"/>
                      </a:lnTo>
                      <a:lnTo>
                        <a:pt x="511" y="414"/>
                      </a:lnTo>
                      <a:lnTo>
                        <a:pt x="458" y="467"/>
                      </a:lnTo>
                      <a:lnTo>
                        <a:pt x="410" y="523"/>
                      </a:lnTo>
                      <a:lnTo>
                        <a:pt x="367" y="584"/>
                      </a:lnTo>
                      <a:lnTo>
                        <a:pt x="327" y="648"/>
                      </a:lnTo>
                      <a:lnTo>
                        <a:pt x="294" y="715"/>
                      </a:lnTo>
                      <a:lnTo>
                        <a:pt x="267" y="785"/>
                      </a:lnTo>
                      <a:lnTo>
                        <a:pt x="244" y="858"/>
                      </a:lnTo>
                      <a:lnTo>
                        <a:pt x="227" y="932"/>
                      </a:lnTo>
                      <a:lnTo>
                        <a:pt x="217" y="1010"/>
                      </a:lnTo>
                      <a:lnTo>
                        <a:pt x="214" y="1089"/>
                      </a:lnTo>
                      <a:lnTo>
                        <a:pt x="217" y="1167"/>
                      </a:lnTo>
                      <a:lnTo>
                        <a:pt x="227" y="1245"/>
                      </a:lnTo>
                      <a:lnTo>
                        <a:pt x="244" y="1320"/>
                      </a:lnTo>
                      <a:lnTo>
                        <a:pt x="267" y="1393"/>
                      </a:lnTo>
                      <a:lnTo>
                        <a:pt x="294" y="1463"/>
                      </a:lnTo>
                      <a:lnTo>
                        <a:pt x="327" y="1529"/>
                      </a:lnTo>
                      <a:lnTo>
                        <a:pt x="367" y="1593"/>
                      </a:lnTo>
                      <a:lnTo>
                        <a:pt x="410" y="1654"/>
                      </a:lnTo>
                      <a:lnTo>
                        <a:pt x="458" y="1710"/>
                      </a:lnTo>
                      <a:lnTo>
                        <a:pt x="511" y="1763"/>
                      </a:lnTo>
                      <a:lnTo>
                        <a:pt x="567" y="1812"/>
                      </a:lnTo>
                      <a:lnTo>
                        <a:pt x="628" y="1854"/>
                      </a:lnTo>
                      <a:lnTo>
                        <a:pt x="692" y="1894"/>
                      </a:lnTo>
                      <a:lnTo>
                        <a:pt x="758" y="1927"/>
                      </a:lnTo>
                      <a:lnTo>
                        <a:pt x="828" y="1954"/>
                      </a:lnTo>
                      <a:lnTo>
                        <a:pt x="901" y="1977"/>
                      </a:lnTo>
                      <a:lnTo>
                        <a:pt x="977" y="1994"/>
                      </a:lnTo>
                      <a:lnTo>
                        <a:pt x="1054" y="2004"/>
                      </a:lnTo>
                      <a:lnTo>
                        <a:pt x="1133" y="2007"/>
                      </a:lnTo>
                      <a:lnTo>
                        <a:pt x="1211" y="2004"/>
                      </a:lnTo>
                      <a:lnTo>
                        <a:pt x="1287" y="1994"/>
                      </a:lnTo>
                      <a:lnTo>
                        <a:pt x="1362" y="1978"/>
                      </a:lnTo>
                      <a:lnTo>
                        <a:pt x="1434" y="1956"/>
                      </a:lnTo>
                      <a:lnTo>
                        <a:pt x="1504" y="1927"/>
                      </a:lnTo>
                      <a:lnTo>
                        <a:pt x="1571" y="1895"/>
                      </a:lnTo>
                      <a:lnTo>
                        <a:pt x="1635" y="1857"/>
                      </a:lnTo>
                      <a:lnTo>
                        <a:pt x="1694" y="1813"/>
                      </a:lnTo>
                      <a:lnTo>
                        <a:pt x="1751" y="1766"/>
                      </a:lnTo>
                      <a:lnTo>
                        <a:pt x="1803" y="1713"/>
                      </a:lnTo>
                      <a:lnTo>
                        <a:pt x="1852" y="1656"/>
                      </a:lnTo>
                      <a:lnTo>
                        <a:pt x="1896" y="1596"/>
                      </a:lnTo>
                      <a:lnTo>
                        <a:pt x="1934" y="1533"/>
                      </a:lnTo>
                      <a:lnTo>
                        <a:pt x="1968" y="1465"/>
                      </a:lnTo>
                      <a:lnTo>
                        <a:pt x="1997" y="1396"/>
                      </a:lnTo>
                      <a:lnTo>
                        <a:pt x="2019" y="1322"/>
                      </a:lnTo>
                      <a:lnTo>
                        <a:pt x="2036" y="1246"/>
                      </a:lnTo>
                      <a:lnTo>
                        <a:pt x="2048" y="1168"/>
                      </a:lnTo>
                      <a:lnTo>
                        <a:pt x="2051" y="1089"/>
                      </a:lnTo>
                      <a:lnTo>
                        <a:pt x="2048" y="1010"/>
                      </a:lnTo>
                      <a:lnTo>
                        <a:pt x="2037" y="932"/>
                      </a:lnTo>
                      <a:lnTo>
                        <a:pt x="2022" y="858"/>
                      </a:lnTo>
                      <a:lnTo>
                        <a:pt x="1999" y="785"/>
                      </a:lnTo>
                      <a:lnTo>
                        <a:pt x="1971" y="715"/>
                      </a:lnTo>
                      <a:lnTo>
                        <a:pt x="1937" y="648"/>
                      </a:lnTo>
                      <a:lnTo>
                        <a:pt x="1899" y="584"/>
                      </a:lnTo>
                      <a:lnTo>
                        <a:pt x="1855" y="523"/>
                      </a:lnTo>
                      <a:lnTo>
                        <a:pt x="1808" y="467"/>
                      </a:lnTo>
                      <a:lnTo>
                        <a:pt x="1755" y="414"/>
                      </a:lnTo>
                      <a:lnTo>
                        <a:pt x="1699" y="367"/>
                      </a:lnTo>
                      <a:lnTo>
                        <a:pt x="1638" y="323"/>
                      </a:lnTo>
                      <a:lnTo>
                        <a:pt x="1574" y="284"/>
                      </a:lnTo>
                      <a:lnTo>
                        <a:pt x="1506" y="251"/>
                      </a:lnTo>
                      <a:lnTo>
                        <a:pt x="1437" y="223"/>
                      </a:lnTo>
                      <a:lnTo>
                        <a:pt x="1364" y="200"/>
                      </a:lnTo>
                      <a:lnTo>
                        <a:pt x="1289" y="184"/>
                      </a:lnTo>
                      <a:lnTo>
                        <a:pt x="1212" y="174"/>
                      </a:lnTo>
                      <a:lnTo>
                        <a:pt x="1133" y="171"/>
                      </a:lnTo>
                      <a:close/>
                      <a:moveTo>
                        <a:pt x="1133" y="0"/>
                      </a:moveTo>
                      <a:lnTo>
                        <a:pt x="1221" y="3"/>
                      </a:lnTo>
                      <a:lnTo>
                        <a:pt x="1307" y="13"/>
                      </a:lnTo>
                      <a:lnTo>
                        <a:pt x="1391" y="29"/>
                      </a:lnTo>
                      <a:lnTo>
                        <a:pt x="1473" y="52"/>
                      </a:lnTo>
                      <a:lnTo>
                        <a:pt x="1551" y="80"/>
                      </a:lnTo>
                      <a:lnTo>
                        <a:pt x="1628" y="114"/>
                      </a:lnTo>
                      <a:lnTo>
                        <a:pt x="1701" y="153"/>
                      </a:lnTo>
                      <a:lnTo>
                        <a:pt x="1771" y="198"/>
                      </a:lnTo>
                      <a:lnTo>
                        <a:pt x="1837" y="246"/>
                      </a:lnTo>
                      <a:lnTo>
                        <a:pt x="1900" y="300"/>
                      </a:lnTo>
                      <a:lnTo>
                        <a:pt x="1958" y="359"/>
                      </a:lnTo>
                      <a:lnTo>
                        <a:pt x="2012" y="421"/>
                      </a:lnTo>
                      <a:lnTo>
                        <a:pt x="2061" y="487"/>
                      </a:lnTo>
                      <a:lnTo>
                        <a:pt x="2106" y="557"/>
                      </a:lnTo>
                      <a:lnTo>
                        <a:pt x="2145" y="630"/>
                      </a:lnTo>
                      <a:lnTo>
                        <a:pt x="2179" y="706"/>
                      </a:lnTo>
                      <a:lnTo>
                        <a:pt x="2207" y="785"/>
                      </a:lnTo>
                      <a:lnTo>
                        <a:pt x="2230" y="867"/>
                      </a:lnTo>
                      <a:lnTo>
                        <a:pt x="2247" y="951"/>
                      </a:lnTo>
                      <a:lnTo>
                        <a:pt x="2257" y="1039"/>
                      </a:lnTo>
                      <a:lnTo>
                        <a:pt x="2260" y="1127"/>
                      </a:lnTo>
                      <a:lnTo>
                        <a:pt x="2258" y="1171"/>
                      </a:lnTo>
                      <a:lnTo>
                        <a:pt x="2253" y="1217"/>
                      </a:lnTo>
                      <a:lnTo>
                        <a:pt x="2246" y="1266"/>
                      </a:lnTo>
                      <a:lnTo>
                        <a:pt x="2234" y="1319"/>
                      </a:lnTo>
                      <a:lnTo>
                        <a:pt x="2221" y="1375"/>
                      </a:lnTo>
                      <a:lnTo>
                        <a:pt x="2205" y="1433"/>
                      </a:lnTo>
                      <a:lnTo>
                        <a:pt x="2186" y="1493"/>
                      </a:lnTo>
                      <a:lnTo>
                        <a:pt x="2166" y="1556"/>
                      </a:lnTo>
                      <a:lnTo>
                        <a:pt x="2142" y="1620"/>
                      </a:lnTo>
                      <a:lnTo>
                        <a:pt x="2117" y="1687"/>
                      </a:lnTo>
                      <a:lnTo>
                        <a:pt x="2090" y="1755"/>
                      </a:lnTo>
                      <a:lnTo>
                        <a:pt x="2061" y="1825"/>
                      </a:lnTo>
                      <a:lnTo>
                        <a:pt x="2031" y="1895"/>
                      </a:lnTo>
                      <a:lnTo>
                        <a:pt x="1999" y="1967"/>
                      </a:lnTo>
                      <a:lnTo>
                        <a:pt x="1967" y="2039"/>
                      </a:lnTo>
                      <a:lnTo>
                        <a:pt x="1933" y="2112"/>
                      </a:lnTo>
                      <a:lnTo>
                        <a:pt x="1897" y="2185"/>
                      </a:lnTo>
                      <a:lnTo>
                        <a:pt x="1861" y="2259"/>
                      </a:lnTo>
                      <a:lnTo>
                        <a:pt x="1825" y="2332"/>
                      </a:lnTo>
                      <a:lnTo>
                        <a:pt x="1788" y="2405"/>
                      </a:lnTo>
                      <a:lnTo>
                        <a:pt x="1751" y="2478"/>
                      </a:lnTo>
                      <a:lnTo>
                        <a:pt x="1712" y="2550"/>
                      </a:lnTo>
                      <a:lnTo>
                        <a:pt x="1675" y="2621"/>
                      </a:lnTo>
                      <a:lnTo>
                        <a:pt x="1637" y="2692"/>
                      </a:lnTo>
                      <a:lnTo>
                        <a:pt x="1600" y="2761"/>
                      </a:lnTo>
                      <a:lnTo>
                        <a:pt x="1563" y="2829"/>
                      </a:lnTo>
                      <a:lnTo>
                        <a:pt x="1526" y="2895"/>
                      </a:lnTo>
                      <a:lnTo>
                        <a:pt x="1490" y="2960"/>
                      </a:lnTo>
                      <a:lnTo>
                        <a:pt x="1455" y="3022"/>
                      </a:lnTo>
                      <a:lnTo>
                        <a:pt x="1421" y="3081"/>
                      </a:lnTo>
                      <a:lnTo>
                        <a:pt x="1388" y="3139"/>
                      </a:lnTo>
                      <a:lnTo>
                        <a:pt x="1356" y="3194"/>
                      </a:lnTo>
                      <a:lnTo>
                        <a:pt x="1325" y="3247"/>
                      </a:lnTo>
                      <a:lnTo>
                        <a:pt x="1297" y="3295"/>
                      </a:lnTo>
                      <a:lnTo>
                        <a:pt x="1270" y="3341"/>
                      </a:lnTo>
                      <a:lnTo>
                        <a:pt x="1245" y="3384"/>
                      </a:lnTo>
                      <a:lnTo>
                        <a:pt x="1222" y="3423"/>
                      </a:lnTo>
                      <a:lnTo>
                        <a:pt x="1200" y="3458"/>
                      </a:lnTo>
                      <a:lnTo>
                        <a:pt x="1182" y="3488"/>
                      </a:lnTo>
                      <a:lnTo>
                        <a:pt x="1166" y="3515"/>
                      </a:lnTo>
                      <a:lnTo>
                        <a:pt x="1152" y="3538"/>
                      </a:lnTo>
                      <a:lnTo>
                        <a:pt x="1142" y="3556"/>
                      </a:lnTo>
                      <a:lnTo>
                        <a:pt x="1133" y="3568"/>
                      </a:lnTo>
                      <a:lnTo>
                        <a:pt x="1128" y="3576"/>
                      </a:lnTo>
                      <a:lnTo>
                        <a:pt x="1127" y="3579"/>
                      </a:lnTo>
                      <a:lnTo>
                        <a:pt x="1125" y="3576"/>
                      </a:lnTo>
                      <a:lnTo>
                        <a:pt x="1121" y="3568"/>
                      </a:lnTo>
                      <a:lnTo>
                        <a:pt x="1113" y="3556"/>
                      </a:lnTo>
                      <a:lnTo>
                        <a:pt x="1101" y="3538"/>
                      </a:lnTo>
                      <a:lnTo>
                        <a:pt x="1088" y="3515"/>
                      </a:lnTo>
                      <a:lnTo>
                        <a:pt x="1072" y="3488"/>
                      </a:lnTo>
                      <a:lnTo>
                        <a:pt x="1054" y="3458"/>
                      </a:lnTo>
                      <a:lnTo>
                        <a:pt x="1033" y="3423"/>
                      </a:lnTo>
                      <a:lnTo>
                        <a:pt x="1010" y="3384"/>
                      </a:lnTo>
                      <a:lnTo>
                        <a:pt x="984" y="3341"/>
                      </a:lnTo>
                      <a:lnTo>
                        <a:pt x="957" y="3295"/>
                      </a:lnTo>
                      <a:lnTo>
                        <a:pt x="929" y="3247"/>
                      </a:lnTo>
                      <a:lnTo>
                        <a:pt x="899" y="3194"/>
                      </a:lnTo>
                      <a:lnTo>
                        <a:pt x="867" y="3139"/>
                      </a:lnTo>
                      <a:lnTo>
                        <a:pt x="835" y="3081"/>
                      </a:lnTo>
                      <a:lnTo>
                        <a:pt x="801" y="3022"/>
                      </a:lnTo>
                      <a:lnTo>
                        <a:pt x="766" y="2960"/>
                      </a:lnTo>
                      <a:lnTo>
                        <a:pt x="730" y="2895"/>
                      </a:lnTo>
                      <a:lnTo>
                        <a:pt x="694" y="2829"/>
                      </a:lnTo>
                      <a:lnTo>
                        <a:pt x="657" y="2761"/>
                      </a:lnTo>
                      <a:lnTo>
                        <a:pt x="620" y="2692"/>
                      </a:lnTo>
                      <a:lnTo>
                        <a:pt x="582" y="2621"/>
                      </a:lnTo>
                      <a:lnTo>
                        <a:pt x="545" y="2550"/>
                      </a:lnTo>
                      <a:lnTo>
                        <a:pt x="507" y="2478"/>
                      </a:lnTo>
                      <a:lnTo>
                        <a:pt x="470" y="2405"/>
                      </a:lnTo>
                      <a:lnTo>
                        <a:pt x="433" y="2332"/>
                      </a:lnTo>
                      <a:lnTo>
                        <a:pt x="396" y="2259"/>
                      </a:lnTo>
                      <a:lnTo>
                        <a:pt x="361" y="2185"/>
                      </a:lnTo>
                      <a:lnTo>
                        <a:pt x="326" y="2112"/>
                      </a:lnTo>
                      <a:lnTo>
                        <a:pt x="291" y="2039"/>
                      </a:lnTo>
                      <a:lnTo>
                        <a:pt x="259" y="1967"/>
                      </a:lnTo>
                      <a:lnTo>
                        <a:pt x="227" y="1895"/>
                      </a:lnTo>
                      <a:lnTo>
                        <a:pt x="197" y="1825"/>
                      </a:lnTo>
                      <a:lnTo>
                        <a:pt x="169" y="1755"/>
                      </a:lnTo>
                      <a:lnTo>
                        <a:pt x="142" y="1687"/>
                      </a:lnTo>
                      <a:lnTo>
                        <a:pt x="117" y="1620"/>
                      </a:lnTo>
                      <a:lnTo>
                        <a:pt x="93" y="1556"/>
                      </a:lnTo>
                      <a:lnTo>
                        <a:pt x="73" y="1493"/>
                      </a:lnTo>
                      <a:lnTo>
                        <a:pt x="54" y="1433"/>
                      </a:lnTo>
                      <a:lnTo>
                        <a:pt x="38" y="1375"/>
                      </a:lnTo>
                      <a:lnTo>
                        <a:pt x="25" y="1319"/>
                      </a:lnTo>
                      <a:lnTo>
                        <a:pt x="14" y="1266"/>
                      </a:lnTo>
                      <a:lnTo>
                        <a:pt x="6" y="1217"/>
                      </a:lnTo>
                      <a:lnTo>
                        <a:pt x="1" y="1171"/>
                      </a:lnTo>
                      <a:lnTo>
                        <a:pt x="0" y="1127"/>
                      </a:lnTo>
                      <a:lnTo>
                        <a:pt x="3" y="1039"/>
                      </a:lnTo>
                      <a:lnTo>
                        <a:pt x="14" y="951"/>
                      </a:lnTo>
                      <a:lnTo>
                        <a:pt x="29" y="867"/>
                      </a:lnTo>
                      <a:lnTo>
                        <a:pt x="52" y="785"/>
                      </a:lnTo>
                      <a:lnTo>
                        <a:pt x="81" y="706"/>
                      </a:lnTo>
                      <a:lnTo>
                        <a:pt x="115" y="630"/>
                      </a:lnTo>
                      <a:lnTo>
                        <a:pt x="154" y="557"/>
                      </a:lnTo>
                      <a:lnTo>
                        <a:pt x="199" y="487"/>
                      </a:lnTo>
                      <a:lnTo>
                        <a:pt x="249" y="421"/>
                      </a:lnTo>
                      <a:lnTo>
                        <a:pt x="303" y="359"/>
                      </a:lnTo>
                      <a:lnTo>
                        <a:pt x="361" y="300"/>
                      </a:lnTo>
                      <a:lnTo>
                        <a:pt x="423" y="246"/>
                      </a:lnTo>
                      <a:lnTo>
                        <a:pt x="491" y="198"/>
                      </a:lnTo>
                      <a:lnTo>
                        <a:pt x="560" y="153"/>
                      </a:lnTo>
                      <a:lnTo>
                        <a:pt x="633" y="114"/>
                      </a:lnTo>
                      <a:lnTo>
                        <a:pt x="711" y="80"/>
                      </a:lnTo>
                      <a:lnTo>
                        <a:pt x="790" y="52"/>
                      </a:lnTo>
                      <a:lnTo>
                        <a:pt x="872" y="29"/>
                      </a:lnTo>
                      <a:lnTo>
                        <a:pt x="957" y="13"/>
                      </a:lnTo>
                      <a:lnTo>
                        <a:pt x="1044" y="3"/>
                      </a:lnTo>
                      <a:lnTo>
                        <a:pt x="1133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56305" tIns="28152" rIns="56305" bIns="28152" numCol="1" anchor="t" anchorCtr="0" compatLnSpc="1"/>
                <a:lstStyle/>
                <a:p>
                  <a:pPr>
                    <a:defRPr/>
                  </a:pPr>
                  <a:endParaRPr lang="en-US" sz="110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587" name="Rectangle 586"/>
              <p:cNvSpPr/>
              <p:nvPr/>
            </p:nvSpPr>
            <p:spPr>
              <a:xfrm>
                <a:off x="6781801" y="2951267"/>
                <a:ext cx="1516927" cy="35021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865">
                    <a:ln w="3175"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Thailand</a:t>
                </a:r>
                <a:endParaRPr lang="en-US" sz="865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grpSp>
            <p:nvGrpSpPr>
              <p:cNvPr id="588" name="Group 587"/>
              <p:cNvGrpSpPr/>
              <p:nvPr/>
            </p:nvGrpSpPr>
            <p:grpSpPr>
              <a:xfrm>
                <a:off x="8157874" y="2931960"/>
                <a:ext cx="310938" cy="491360"/>
                <a:chOff x="1250155" y="3692461"/>
                <a:chExt cx="1313043" cy="2089723"/>
              </a:xfrm>
            </p:grpSpPr>
            <p:sp>
              <p:nvSpPr>
                <p:cNvPr id="589" name="Oval 588"/>
                <p:cNvSpPr/>
                <p:nvPr/>
              </p:nvSpPr>
              <p:spPr>
                <a:xfrm>
                  <a:off x="1335091" y="3736162"/>
                  <a:ext cx="1155700" cy="1128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105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90" name="Freeform 7"/>
                <p:cNvSpPr>
                  <a:spLocks noEditPoints="1"/>
                </p:cNvSpPr>
                <p:nvPr/>
              </p:nvSpPr>
              <p:spPr bwMode="auto">
                <a:xfrm>
                  <a:off x="1250155" y="3692461"/>
                  <a:ext cx="1313043" cy="2089723"/>
                </a:xfrm>
                <a:custGeom>
                  <a:avLst/>
                  <a:gdLst>
                    <a:gd name="T0" fmla="*/ 901 w 2260"/>
                    <a:gd name="T1" fmla="*/ 200 h 3579"/>
                    <a:gd name="T2" fmla="*/ 628 w 2260"/>
                    <a:gd name="T3" fmla="*/ 323 h 3579"/>
                    <a:gd name="T4" fmla="*/ 410 w 2260"/>
                    <a:gd name="T5" fmla="*/ 523 h 3579"/>
                    <a:gd name="T6" fmla="*/ 267 w 2260"/>
                    <a:gd name="T7" fmla="*/ 785 h 3579"/>
                    <a:gd name="T8" fmla="*/ 214 w 2260"/>
                    <a:gd name="T9" fmla="*/ 1089 h 3579"/>
                    <a:gd name="T10" fmla="*/ 267 w 2260"/>
                    <a:gd name="T11" fmla="*/ 1393 h 3579"/>
                    <a:gd name="T12" fmla="*/ 410 w 2260"/>
                    <a:gd name="T13" fmla="*/ 1654 h 3579"/>
                    <a:gd name="T14" fmla="*/ 628 w 2260"/>
                    <a:gd name="T15" fmla="*/ 1854 h 3579"/>
                    <a:gd name="T16" fmla="*/ 901 w 2260"/>
                    <a:gd name="T17" fmla="*/ 1977 h 3579"/>
                    <a:gd name="T18" fmla="*/ 1211 w 2260"/>
                    <a:gd name="T19" fmla="*/ 2004 h 3579"/>
                    <a:gd name="T20" fmla="*/ 1504 w 2260"/>
                    <a:gd name="T21" fmla="*/ 1927 h 3579"/>
                    <a:gd name="T22" fmla="*/ 1751 w 2260"/>
                    <a:gd name="T23" fmla="*/ 1766 h 3579"/>
                    <a:gd name="T24" fmla="*/ 1934 w 2260"/>
                    <a:gd name="T25" fmla="*/ 1533 h 3579"/>
                    <a:gd name="T26" fmla="*/ 2036 w 2260"/>
                    <a:gd name="T27" fmla="*/ 1246 h 3579"/>
                    <a:gd name="T28" fmla="*/ 2037 w 2260"/>
                    <a:gd name="T29" fmla="*/ 932 h 3579"/>
                    <a:gd name="T30" fmla="*/ 1937 w 2260"/>
                    <a:gd name="T31" fmla="*/ 648 h 3579"/>
                    <a:gd name="T32" fmla="*/ 1755 w 2260"/>
                    <a:gd name="T33" fmla="*/ 414 h 3579"/>
                    <a:gd name="T34" fmla="*/ 1506 w 2260"/>
                    <a:gd name="T35" fmla="*/ 251 h 3579"/>
                    <a:gd name="T36" fmla="*/ 1212 w 2260"/>
                    <a:gd name="T37" fmla="*/ 174 h 3579"/>
                    <a:gd name="T38" fmla="*/ 1307 w 2260"/>
                    <a:gd name="T39" fmla="*/ 13 h 3579"/>
                    <a:gd name="T40" fmla="*/ 1628 w 2260"/>
                    <a:gd name="T41" fmla="*/ 114 h 3579"/>
                    <a:gd name="T42" fmla="*/ 1900 w 2260"/>
                    <a:gd name="T43" fmla="*/ 300 h 3579"/>
                    <a:gd name="T44" fmla="*/ 2106 w 2260"/>
                    <a:gd name="T45" fmla="*/ 557 h 3579"/>
                    <a:gd name="T46" fmla="*/ 2230 w 2260"/>
                    <a:gd name="T47" fmla="*/ 867 h 3579"/>
                    <a:gd name="T48" fmla="*/ 2258 w 2260"/>
                    <a:gd name="T49" fmla="*/ 1171 h 3579"/>
                    <a:gd name="T50" fmla="*/ 2221 w 2260"/>
                    <a:gd name="T51" fmla="*/ 1375 h 3579"/>
                    <a:gd name="T52" fmla="*/ 2142 w 2260"/>
                    <a:gd name="T53" fmla="*/ 1620 h 3579"/>
                    <a:gd name="T54" fmla="*/ 2031 w 2260"/>
                    <a:gd name="T55" fmla="*/ 1895 h 3579"/>
                    <a:gd name="T56" fmla="*/ 1897 w 2260"/>
                    <a:gd name="T57" fmla="*/ 2185 h 3579"/>
                    <a:gd name="T58" fmla="*/ 1751 w 2260"/>
                    <a:gd name="T59" fmla="*/ 2478 h 3579"/>
                    <a:gd name="T60" fmla="*/ 1600 w 2260"/>
                    <a:gd name="T61" fmla="*/ 2761 h 3579"/>
                    <a:gd name="T62" fmla="*/ 1455 w 2260"/>
                    <a:gd name="T63" fmla="*/ 3022 h 3579"/>
                    <a:gd name="T64" fmla="*/ 1325 w 2260"/>
                    <a:gd name="T65" fmla="*/ 3247 h 3579"/>
                    <a:gd name="T66" fmla="*/ 1222 w 2260"/>
                    <a:gd name="T67" fmla="*/ 3423 h 3579"/>
                    <a:gd name="T68" fmla="*/ 1152 w 2260"/>
                    <a:gd name="T69" fmla="*/ 3538 h 3579"/>
                    <a:gd name="T70" fmla="*/ 1127 w 2260"/>
                    <a:gd name="T71" fmla="*/ 3579 h 3579"/>
                    <a:gd name="T72" fmla="*/ 1101 w 2260"/>
                    <a:gd name="T73" fmla="*/ 3538 h 3579"/>
                    <a:gd name="T74" fmla="*/ 1033 w 2260"/>
                    <a:gd name="T75" fmla="*/ 3423 h 3579"/>
                    <a:gd name="T76" fmla="*/ 929 w 2260"/>
                    <a:gd name="T77" fmla="*/ 3247 h 3579"/>
                    <a:gd name="T78" fmla="*/ 801 w 2260"/>
                    <a:gd name="T79" fmla="*/ 3022 h 3579"/>
                    <a:gd name="T80" fmla="*/ 657 w 2260"/>
                    <a:gd name="T81" fmla="*/ 2761 h 3579"/>
                    <a:gd name="T82" fmla="*/ 507 w 2260"/>
                    <a:gd name="T83" fmla="*/ 2478 h 3579"/>
                    <a:gd name="T84" fmla="*/ 361 w 2260"/>
                    <a:gd name="T85" fmla="*/ 2185 h 3579"/>
                    <a:gd name="T86" fmla="*/ 227 w 2260"/>
                    <a:gd name="T87" fmla="*/ 1895 h 3579"/>
                    <a:gd name="T88" fmla="*/ 117 w 2260"/>
                    <a:gd name="T89" fmla="*/ 1620 h 3579"/>
                    <a:gd name="T90" fmla="*/ 38 w 2260"/>
                    <a:gd name="T91" fmla="*/ 1375 h 3579"/>
                    <a:gd name="T92" fmla="*/ 1 w 2260"/>
                    <a:gd name="T93" fmla="*/ 1171 h 3579"/>
                    <a:gd name="T94" fmla="*/ 29 w 2260"/>
                    <a:gd name="T95" fmla="*/ 867 h 3579"/>
                    <a:gd name="T96" fmla="*/ 154 w 2260"/>
                    <a:gd name="T97" fmla="*/ 557 h 3579"/>
                    <a:gd name="T98" fmla="*/ 361 w 2260"/>
                    <a:gd name="T99" fmla="*/ 300 h 3579"/>
                    <a:gd name="T100" fmla="*/ 633 w 2260"/>
                    <a:gd name="T101" fmla="*/ 114 h 3579"/>
                    <a:gd name="T102" fmla="*/ 957 w 2260"/>
                    <a:gd name="T103" fmla="*/ 13 h 3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260" h="3579">
                      <a:moveTo>
                        <a:pt x="1133" y="171"/>
                      </a:moveTo>
                      <a:lnTo>
                        <a:pt x="1054" y="174"/>
                      </a:lnTo>
                      <a:lnTo>
                        <a:pt x="977" y="184"/>
                      </a:lnTo>
                      <a:lnTo>
                        <a:pt x="901" y="200"/>
                      </a:lnTo>
                      <a:lnTo>
                        <a:pt x="828" y="223"/>
                      </a:lnTo>
                      <a:lnTo>
                        <a:pt x="758" y="251"/>
                      </a:lnTo>
                      <a:lnTo>
                        <a:pt x="692" y="284"/>
                      </a:lnTo>
                      <a:lnTo>
                        <a:pt x="628" y="323"/>
                      </a:lnTo>
                      <a:lnTo>
                        <a:pt x="567" y="367"/>
                      </a:lnTo>
                      <a:lnTo>
                        <a:pt x="511" y="414"/>
                      </a:lnTo>
                      <a:lnTo>
                        <a:pt x="458" y="467"/>
                      </a:lnTo>
                      <a:lnTo>
                        <a:pt x="410" y="523"/>
                      </a:lnTo>
                      <a:lnTo>
                        <a:pt x="367" y="584"/>
                      </a:lnTo>
                      <a:lnTo>
                        <a:pt x="327" y="648"/>
                      </a:lnTo>
                      <a:lnTo>
                        <a:pt x="294" y="715"/>
                      </a:lnTo>
                      <a:lnTo>
                        <a:pt x="267" y="785"/>
                      </a:lnTo>
                      <a:lnTo>
                        <a:pt x="244" y="858"/>
                      </a:lnTo>
                      <a:lnTo>
                        <a:pt x="227" y="932"/>
                      </a:lnTo>
                      <a:lnTo>
                        <a:pt x="217" y="1010"/>
                      </a:lnTo>
                      <a:lnTo>
                        <a:pt x="214" y="1089"/>
                      </a:lnTo>
                      <a:lnTo>
                        <a:pt x="217" y="1167"/>
                      </a:lnTo>
                      <a:lnTo>
                        <a:pt x="227" y="1245"/>
                      </a:lnTo>
                      <a:lnTo>
                        <a:pt x="244" y="1320"/>
                      </a:lnTo>
                      <a:lnTo>
                        <a:pt x="267" y="1393"/>
                      </a:lnTo>
                      <a:lnTo>
                        <a:pt x="294" y="1463"/>
                      </a:lnTo>
                      <a:lnTo>
                        <a:pt x="327" y="1529"/>
                      </a:lnTo>
                      <a:lnTo>
                        <a:pt x="367" y="1593"/>
                      </a:lnTo>
                      <a:lnTo>
                        <a:pt x="410" y="1654"/>
                      </a:lnTo>
                      <a:lnTo>
                        <a:pt x="458" y="1710"/>
                      </a:lnTo>
                      <a:lnTo>
                        <a:pt x="511" y="1763"/>
                      </a:lnTo>
                      <a:lnTo>
                        <a:pt x="567" y="1812"/>
                      </a:lnTo>
                      <a:lnTo>
                        <a:pt x="628" y="1854"/>
                      </a:lnTo>
                      <a:lnTo>
                        <a:pt x="692" y="1894"/>
                      </a:lnTo>
                      <a:lnTo>
                        <a:pt x="758" y="1927"/>
                      </a:lnTo>
                      <a:lnTo>
                        <a:pt x="828" y="1954"/>
                      </a:lnTo>
                      <a:lnTo>
                        <a:pt x="901" y="1977"/>
                      </a:lnTo>
                      <a:lnTo>
                        <a:pt x="977" y="1994"/>
                      </a:lnTo>
                      <a:lnTo>
                        <a:pt x="1054" y="2004"/>
                      </a:lnTo>
                      <a:lnTo>
                        <a:pt x="1133" y="2007"/>
                      </a:lnTo>
                      <a:lnTo>
                        <a:pt x="1211" y="2004"/>
                      </a:lnTo>
                      <a:lnTo>
                        <a:pt x="1287" y="1994"/>
                      </a:lnTo>
                      <a:lnTo>
                        <a:pt x="1362" y="1978"/>
                      </a:lnTo>
                      <a:lnTo>
                        <a:pt x="1434" y="1956"/>
                      </a:lnTo>
                      <a:lnTo>
                        <a:pt x="1504" y="1927"/>
                      </a:lnTo>
                      <a:lnTo>
                        <a:pt x="1571" y="1895"/>
                      </a:lnTo>
                      <a:lnTo>
                        <a:pt x="1635" y="1857"/>
                      </a:lnTo>
                      <a:lnTo>
                        <a:pt x="1694" y="1813"/>
                      </a:lnTo>
                      <a:lnTo>
                        <a:pt x="1751" y="1766"/>
                      </a:lnTo>
                      <a:lnTo>
                        <a:pt x="1803" y="1713"/>
                      </a:lnTo>
                      <a:lnTo>
                        <a:pt x="1852" y="1656"/>
                      </a:lnTo>
                      <a:lnTo>
                        <a:pt x="1896" y="1596"/>
                      </a:lnTo>
                      <a:lnTo>
                        <a:pt x="1934" y="1533"/>
                      </a:lnTo>
                      <a:lnTo>
                        <a:pt x="1968" y="1465"/>
                      </a:lnTo>
                      <a:lnTo>
                        <a:pt x="1997" y="1396"/>
                      </a:lnTo>
                      <a:lnTo>
                        <a:pt x="2019" y="1322"/>
                      </a:lnTo>
                      <a:lnTo>
                        <a:pt x="2036" y="1246"/>
                      </a:lnTo>
                      <a:lnTo>
                        <a:pt x="2048" y="1168"/>
                      </a:lnTo>
                      <a:lnTo>
                        <a:pt x="2051" y="1089"/>
                      </a:lnTo>
                      <a:lnTo>
                        <a:pt x="2048" y="1010"/>
                      </a:lnTo>
                      <a:lnTo>
                        <a:pt x="2037" y="932"/>
                      </a:lnTo>
                      <a:lnTo>
                        <a:pt x="2022" y="858"/>
                      </a:lnTo>
                      <a:lnTo>
                        <a:pt x="1999" y="785"/>
                      </a:lnTo>
                      <a:lnTo>
                        <a:pt x="1971" y="715"/>
                      </a:lnTo>
                      <a:lnTo>
                        <a:pt x="1937" y="648"/>
                      </a:lnTo>
                      <a:lnTo>
                        <a:pt x="1899" y="584"/>
                      </a:lnTo>
                      <a:lnTo>
                        <a:pt x="1855" y="523"/>
                      </a:lnTo>
                      <a:lnTo>
                        <a:pt x="1808" y="467"/>
                      </a:lnTo>
                      <a:lnTo>
                        <a:pt x="1755" y="414"/>
                      </a:lnTo>
                      <a:lnTo>
                        <a:pt x="1699" y="367"/>
                      </a:lnTo>
                      <a:lnTo>
                        <a:pt x="1638" y="323"/>
                      </a:lnTo>
                      <a:lnTo>
                        <a:pt x="1574" y="284"/>
                      </a:lnTo>
                      <a:lnTo>
                        <a:pt x="1506" y="251"/>
                      </a:lnTo>
                      <a:lnTo>
                        <a:pt x="1437" y="223"/>
                      </a:lnTo>
                      <a:lnTo>
                        <a:pt x="1364" y="200"/>
                      </a:lnTo>
                      <a:lnTo>
                        <a:pt x="1289" y="184"/>
                      </a:lnTo>
                      <a:lnTo>
                        <a:pt x="1212" y="174"/>
                      </a:lnTo>
                      <a:lnTo>
                        <a:pt x="1133" y="171"/>
                      </a:lnTo>
                      <a:close/>
                      <a:moveTo>
                        <a:pt x="1133" y="0"/>
                      </a:moveTo>
                      <a:lnTo>
                        <a:pt x="1221" y="3"/>
                      </a:lnTo>
                      <a:lnTo>
                        <a:pt x="1307" y="13"/>
                      </a:lnTo>
                      <a:lnTo>
                        <a:pt x="1391" y="29"/>
                      </a:lnTo>
                      <a:lnTo>
                        <a:pt x="1473" y="52"/>
                      </a:lnTo>
                      <a:lnTo>
                        <a:pt x="1551" y="80"/>
                      </a:lnTo>
                      <a:lnTo>
                        <a:pt x="1628" y="114"/>
                      </a:lnTo>
                      <a:lnTo>
                        <a:pt x="1701" y="153"/>
                      </a:lnTo>
                      <a:lnTo>
                        <a:pt x="1771" y="198"/>
                      </a:lnTo>
                      <a:lnTo>
                        <a:pt x="1837" y="246"/>
                      </a:lnTo>
                      <a:lnTo>
                        <a:pt x="1900" y="300"/>
                      </a:lnTo>
                      <a:lnTo>
                        <a:pt x="1958" y="359"/>
                      </a:lnTo>
                      <a:lnTo>
                        <a:pt x="2012" y="421"/>
                      </a:lnTo>
                      <a:lnTo>
                        <a:pt x="2061" y="487"/>
                      </a:lnTo>
                      <a:lnTo>
                        <a:pt x="2106" y="557"/>
                      </a:lnTo>
                      <a:lnTo>
                        <a:pt x="2145" y="630"/>
                      </a:lnTo>
                      <a:lnTo>
                        <a:pt x="2179" y="706"/>
                      </a:lnTo>
                      <a:lnTo>
                        <a:pt x="2207" y="785"/>
                      </a:lnTo>
                      <a:lnTo>
                        <a:pt x="2230" y="867"/>
                      </a:lnTo>
                      <a:lnTo>
                        <a:pt x="2247" y="951"/>
                      </a:lnTo>
                      <a:lnTo>
                        <a:pt x="2257" y="1039"/>
                      </a:lnTo>
                      <a:lnTo>
                        <a:pt x="2260" y="1127"/>
                      </a:lnTo>
                      <a:lnTo>
                        <a:pt x="2258" y="1171"/>
                      </a:lnTo>
                      <a:lnTo>
                        <a:pt x="2253" y="1217"/>
                      </a:lnTo>
                      <a:lnTo>
                        <a:pt x="2246" y="1266"/>
                      </a:lnTo>
                      <a:lnTo>
                        <a:pt x="2234" y="1319"/>
                      </a:lnTo>
                      <a:lnTo>
                        <a:pt x="2221" y="1375"/>
                      </a:lnTo>
                      <a:lnTo>
                        <a:pt x="2205" y="1433"/>
                      </a:lnTo>
                      <a:lnTo>
                        <a:pt x="2186" y="1493"/>
                      </a:lnTo>
                      <a:lnTo>
                        <a:pt x="2166" y="1556"/>
                      </a:lnTo>
                      <a:lnTo>
                        <a:pt x="2142" y="1620"/>
                      </a:lnTo>
                      <a:lnTo>
                        <a:pt x="2117" y="1687"/>
                      </a:lnTo>
                      <a:lnTo>
                        <a:pt x="2090" y="1755"/>
                      </a:lnTo>
                      <a:lnTo>
                        <a:pt x="2061" y="1825"/>
                      </a:lnTo>
                      <a:lnTo>
                        <a:pt x="2031" y="1895"/>
                      </a:lnTo>
                      <a:lnTo>
                        <a:pt x="1999" y="1967"/>
                      </a:lnTo>
                      <a:lnTo>
                        <a:pt x="1967" y="2039"/>
                      </a:lnTo>
                      <a:lnTo>
                        <a:pt x="1933" y="2112"/>
                      </a:lnTo>
                      <a:lnTo>
                        <a:pt x="1897" y="2185"/>
                      </a:lnTo>
                      <a:lnTo>
                        <a:pt x="1861" y="2259"/>
                      </a:lnTo>
                      <a:lnTo>
                        <a:pt x="1825" y="2332"/>
                      </a:lnTo>
                      <a:lnTo>
                        <a:pt x="1788" y="2405"/>
                      </a:lnTo>
                      <a:lnTo>
                        <a:pt x="1751" y="2478"/>
                      </a:lnTo>
                      <a:lnTo>
                        <a:pt x="1712" y="2550"/>
                      </a:lnTo>
                      <a:lnTo>
                        <a:pt x="1675" y="2621"/>
                      </a:lnTo>
                      <a:lnTo>
                        <a:pt x="1637" y="2692"/>
                      </a:lnTo>
                      <a:lnTo>
                        <a:pt x="1600" y="2761"/>
                      </a:lnTo>
                      <a:lnTo>
                        <a:pt x="1563" y="2829"/>
                      </a:lnTo>
                      <a:lnTo>
                        <a:pt x="1526" y="2895"/>
                      </a:lnTo>
                      <a:lnTo>
                        <a:pt x="1490" y="2960"/>
                      </a:lnTo>
                      <a:lnTo>
                        <a:pt x="1455" y="3022"/>
                      </a:lnTo>
                      <a:lnTo>
                        <a:pt x="1421" y="3081"/>
                      </a:lnTo>
                      <a:lnTo>
                        <a:pt x="1388" y="3139"/>
                      </a:lnTo>
                      <a:lnTo>
                        <a:pt x="1356" y="3194"/>
                      </a:lnTo>
                      <a:lnTo>
                        <a:pt x="1325" y="3247"/>
                      </a:lnTo>
                      <a:lnTo>
                        <a:pt x="1297" y="3295"/>
                      </a:lnTo>
                      <a:lnTo>
                        <a:pt x="1270" y="3341"/>
                      </a:lnTo>
                      <a:lnTo>
                        <a:pt x="1245" y="3384"/>
                      </a:lnTo>
                      <a:lnTo>
                        <a:pt x="1222" y="3423"/>
                      </a:lnTo>
                      <a:lnTo>
                        <a:pt x="1200" y="3458"/>
                      </a:lnTo>
                      <a:lnTo>
                        <a:pt x="1182" y="3488"/>
                      </a:lnTo>
                      <a:lnTo>
                        <a:pt x="1166" y="3515"/>
                      </a:lnTo>
                      <a:lnTo>
                        <a:pt x="1152" y="3538"/>
                      </a:lnTo>
                      <a:lnTo>
                        <a:pt x="1142" y="3556"/>
                      </a:lnTo>
                      <a:lnTo>
                        <a:pt x="1133" y="3568"/>
                      </a:lnTo>
                      <a:lnTo>
                        <a:pt x="1128" y="3576"/>
                      </a:lnTo>
                      <a:lnTo>
                        <a:pt x="1127" y="3579"/>
                      </a:lnTo>
                      <a:lnTo>
                        <a:pt x="1125" y="3576"/>
                      </a:lnTo>
                      <a:lnTo>
                        <a:pt x="1121" y="3568"/>
                      </a:lnTo>
                      <a:lnTo>
                        <a:pt x="1113" y="3556"/>
                      </a:lnTo>
                      <a:lnTo>
                        <a:pt x="1101" y="3538"/>
                      </a:lnTo>
                      <a:lnTo>
                        <a:pt x="1088" y="3515"/>
                      </a:lnTo>
                      <a:lnTo>
                        <a:pt x="1072" y="3488"/>
                      </a:lnTo>
                      <a:lnTo>
                        <a:pt x="1054" y="3458"/>
                      </a:lnTo>
                      <a:lnTo>
                        <a:pt x="1033" y="3423"/>
                      </a:lnTo>
                      <a:lnTo>
                        <a:pt x="1010" y="3384"/>
                      </a:lnTo>
                      <a:lnTo>
                        <a:pt x="984" y="3341"/>
                      </a:lnTo>
                      <a:lnTo>
                        <a:pt x="957" y="3295"/>
                      </a:lnTo>
                      <a:lnTo>
                        <a:pt x="929" y="3247"/>
                      </a:lnTo>
                      <a:lnTo>
                        <a:pt x="899" y="3194"/>
                      </a:lnTo>
                      <a:lnTo>
                        <a:pt x="867" y="3139"/>
                      </a:lnTo>
                      <a:lnTo>
                        <a:pt x="835" y="3081"/>
                      </a:lnTo>
                      <a:lnTo>
                        <a:pt x="801" y="3022"/>
                      </a:lnTo>
                      <a:lnTo>
                        <a:pt x="766" y="2960"/>
                      </a:lnTo>
                      <a:lnTo>
                        <a:pt x="730" y="2895"/>
                      </a:lnTo>
                      <a:lnTo>
                        <a:pt x="694" y="2829"/>
                      </a:lnTo>
                      <a:lnTo>
                        <a:pt x="657" y="2761"/>
                      </a:lnTo>
                      <a:lnTo>
                        <a:pt x="620" y="2692"/>
                      </a:lnTo>
                      <a:lnTo>
                        <a:pt x="582" y="2621"/>
                      </a:lnTo>
                      <a:lnTo>
                        <a:pt x="545" y="2550"/>
                      </a:lnTo>
                      <a:lnTo>
                        <a:pt x="507" y="2478"/>
                      </a:lnTo>
                      <a:lnTo>
                        <a:pt x="470" y="2405"/>
                      </a:lnTo>
                      <a:lnTo>
                        <a:pt x="433" y="2332"/>
                      </a:lnTo>
                      <a:lnTo>
                        <a:pt x="396" y="2259"/>
                      </a:lnTo>
                      <a:lnTo>
                        <a:pt x="361" y="2185"/>
                      </a:lnTo>
                      <a:lnTo>
                        <a:pt x="326" y="2112"/>
                      </a:lnTo>
                      <a:lnTo>
                        <a:pt x="291" y="2039"/>
                      </a:lnTo>
                      <a:lnTo>
                        <a:pt x="259" y="1967"/>
                      </a:lnTo>
                      <a:lnTo>
                        <a:pt x="227" y="1895"/>
                      </a:lnTo>
                      <a:lnTo>
                        <a:pt x="197" y="1825"/>
                      </a:lnTo>
                      <a:lnTo>
                        <a:pt x="169" y="1755"/>
                      </a:lnTo>
                      <a:lnTo>
                        <a:pt x="142" y="1687"/>
                      </a:lnTo>
                      <a:lnTo>
                        <a:pt x="117" y="1620"/>
                      </a:lnTo>
                      <a:lnTo>
                        <a:pt x="93" y="1556"/>
                      </a:lnTo>
                      <a:lnTo>
                        <a:pt x="73" y="1493"/>
                      </a:lnTo>
                      <a:lnTo>
                        <a:pt x="54" y="1433"/>
                      </a:lnTo>
                      <a:lnTo>
                        <a:pt x="38" y="1375"/>
                      </a:lnTo>
                      <a:lnTo>
                        <a:pt x="25" y="1319"/>
                      </a:lnTo>
                      <a:lnTo>
                        <a:pt x="14" y="1266"/>
                      </a:lnTo>
                      <a:lnTo>
                        <a:pt x="6" y="1217"/>
                      </a:lnTo>
                      <a:lnTo>
                        <a:pt x="1" y="1171"/>
                      </a:lnTo>
                      <a:lnTo>
                        <a:pt x="0" y="1127"/>
                      </a:lnTo>
                      <a:lnTo>
                        <a:pt x="3" y="1039"/>
                      </a:lnTo>
                      <a:lnTo>
                        <a:pt x="14" y="951"/>
                      </a:lnTo>
                      <a:lnTo>
                        <a:pt x="29" y="867"/>
                      </a:lnTo>
                      <a:lnTo>
                        <a:pt x="52" y="785"/>
                      </a:lnTo>
                      <a:lnTo>
                        <a:pt x="81" y="706"/>
                      </a:lnTo>
                      <a:lnTo>
                        <a:pt x="115" y="630"/>
                      </a:lnTo>
                      <a:lnTo>
                        <a:pt x="154" y="557"/>
                      </a:lnTo>
                      <a:lnTo>
                        <a:pt x="199" y="487"/>
                      </a:lnTo>
                      <a:lnTo>
                        <a:pt x="249" y="421"/>
                      </a:lnTo>
                      <a:lnTo>
                        <a:pt x="303" y="359"/>
                      </a:lnTo>
                      <a:lnTo>
                        <a:pt x="361" y="300"/>
                      </a:lnTo>
                      <a:lnTo>
                        <a:pt x="423" y="246"/>
                      </a:lnTo>
                      <a:lnTo>
                        <a:pt x="491" y="198"/>
                      </a:lnTo>
                      <a:lnTo>
                        <a:pt x="560" y="153"/>
                      </a:lnTo>
                      <a:lnTo>
                        <a:pt x="633" y="114"/>
                      </a:lnTo>
                      <a:lnTo>
                        <a:pt x="711" y="80"/>
                      </a:lnTo>
                      <a:lnTo>
                        <a:pt x="790" y="52"/>
                      </a:lnTo>
                      <a:lnTo>
                        <a:pt x="872" y="29"/>
                      </a:lnTo>
                      <a:lnTo>
                        <a:pt x="957" y="13"/>
                      </a:lnTo>
                      <a:lnTo>
                        <a:pt x="1044" y="3"/>
                      </a:lnTo>
                      <a:lnTo>
                        <a:pt x="1133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56305" tIns="28152" rIns="56305" bIns="28152" numCol="1" anchor="t" anchorCtr="0" compatLnSpc="1"/>
                <a:lstStyle/>
                <a:p>
                  <a:pPr>
                    <a:defRPr/>
                  </a:pPr>
                  <a:endParaRPr lang="en-US" sz="110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57" name="Rectangle 456"/>
              <p:cNvSpPr/>
              <p:nvPr/>
            </p:nvSpPr>
            <p:spPr>
              <a:xfrm>
                <a:off x="6600057" y="3412659"/>
                <a:ext cx="1516927" cy="35021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865">
                    <a:ln w="3175"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Malaysia &amp;</a:t>
                </a:r>
                <a:endParaRPr lang="en-US" sz="865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  <a:p>
                <a:pPr algn="ctr">
                  <a:defRPr/>
                </a:pPr>
                <a:r>
                  <a:rPr lang="en-US" sz="865">
                    <a:ln w="3175"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Singapore</a:t>
                </a:r>
                <a:endParaRPr lang="en-US" sz="865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grpSp>
            <p:nvGrpSpPr>
              <p:cNvPr id="458" name="Group 457"/>
              <p:cNvGrpSpPr/>
              <p:nvPr/>
            </p:nvGrpSpPr>
            <p:grpSpPr>
              <a:xfrm>
                <a:off x="7976130" y="3393352"/>
                <a:ext cx="310938" cy="491360"/>
                <a:chOff x="1250155" y="3692461"/>
                <a:chExt cx="1313043" cy="2089723"/>
              </a:xfrm>
            </p:grpSpPr>
            <p:sp>
              <p:nvSpPr>
                <p:cNvPr id="459" name="Oval 458"/>
                <p:cNvSpPr/>
                <p:nvPr/>
              </p:nvSpPr>
              <p:spPr>
                <a:xfrm>
                  <a:off x="1335091" y="3736162"/>
                  <a:ext cx="1155700" cy="1128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105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60" name="Freeform 7"/>
                <p:cNvSpPr>
                  <a:spLocks noEditPoints="1"/>
                </p:cNvSpPr>
                <p:nvPr/>
              </p:nvSpPr>
              <p:spPr bwMode="auto">
                <a:xfrm>
                  <a:off x="1250155" y="3692461"/>
                  <a:ext cx="1313043" cy="2089723"/>
                </a:xfrm>
                <a:custGeom>
                  <a:avLst/>
                  <a:gdLst>
                    <a:gd name="T0" fmla="*/ 901 w 2260"/>
                    <a:gd name="T1" fmla="*/ 200 h 3579"/>
                    <a:gd name="T2" fmla="*/ 628 w 2260"/>
                    <a:gd name="T3" fmla="*/ 323 h 3579"/>
                    <a:gd name="T4" fmla="*/ 410 w 2260"/>
                    <a:gd name="T5" fmla="*/ 523 h 3579"/>
                    <a:gd name="T6" fmla="*/ 267 w 2260"/>
                    <a:gd name="T7" fmla="*/ 785 h 3579"/>
                    <a:gd name="T8" fmla="*/ 214 w 2260"/>
                    <a:gd name="T9" fmla="*/ 1089 h 3579"/>
                    <a:gd name="T10" fmla="*/ 267 w 2260"/>
                    <a:gd name="T11" fmla="*/ 1393 h 3579"/>
                    <a:gd name="T12" fmla="*/ 410 w 2260"/>
                    <a:gd name="T13" fmla="*/ 1654 h 3579"/>
                    <a:gd name="T14" fmla="*/ 628 w 2260"/>
                    <a:gd name="T15" fmla="*/ 1854 h 3579"/>
                    <a:gd name="T16" fmla="*/ 901 w 2260"/>
                    <a:gd name="T17" fmla="*/ 1977 h 3579"/>
                    <a:gd name="T18" fmla="*/ 1211 w 2260"/>
                    <a:gd name="T19" fmla="*/ 2004 h 3579"/>
                    <a:gd name="T20" fmla="*/ 1504 w 2260"/>
                    <a:gd name="T21" fmla="*/ 1927 h 3579"/>
                    <a:gd name="T22" fmla="*/ 1751 w 2260"/>
                    <a:gd name="T23" fmla="*/ 1766 h 3579"/>
                    <a:gd name="T24" fmla="*/ 1934 w 2260"/>
                    <a:gd name="T25" fmla="*/ 1533 h 3579"/>
                    <a:gd name="T26" fmla="*/ 2036 w 2260"/>
                    <a:gd name="T27" fmla="*/ 1246 h 3579"/>
                    <a:gd name="T28" fmla="*/ 2037 w 2260"/>
                    <a:gd name="T29" fmla="*/ 932 h 3579"/>
                    <a:gd name="T30" fmla="*/ 1937 w 2260"/>
                    <a:gd name="T31" fmla="*/ 648 h 3579"/>
                    <a:gd name="T32" fmla="*/ 1755 w 2260"/>
                    <a:gd name="T33" fmla="*/ 414 h 3579"/>
                    <a:gd name="T34" fmla="*/ 1506 w 2260"/>
                    <a:gd name="T35" fmla="*/ 251 h 3579"/>
                    <a:gd name="T36" fmla="*/ 1212 w 2260"/>
                    <a:gd name="T37" fmla="*/ 174 h 3579"/>
                    <a:gd name="T38" fmla="*/ 1307 w 2260"/>
                    <a:gd name="T39" fmla="*/ 13 h 3579"/>
                    <a:gd name="T40" fmla="*/ 1628 w 2260"/>
                    <a:gd name="T41" fmla="*/ 114 h 3579"/>
                    <a:gd name="T42" fmla="*/ 1900 w 2260"/>
                    <a:gd name="T43" fmla="*/ 300 h 3579"/>
                    <a:gd name="T44" fmla="*/ 2106 w 2260"/>
                    <a:gd name="T45" fmla="*/ 557 h 3579"/>
                    <a:gd name="T46" fmla="*/ 2230 w 2260"/>
                    <a:gd name="T47" fmla="*/ 867 h 3579"/>
                    <a:gd name="T48" fmla="*/ 2258 w 2260"/>
                    <a:gd name="T49" fmla="*/ 1171 h 3579"/>
                    <a:gd name="T50" fmla="*/ 2221 w 2260"/>
                    <a:gd name="T51" fmla="*/ 1375 h 3579"/>
                    <a:gd name="T52" fmla="*/ 2142 w 2260"/>
                    <a:gd name="T53" fmla="*/ 1620 h 3579"/>
                    <a:gd name="T54" fmla="*/ 2031 w 2260"/>
                    <a:gd name="T55" fmla="*/ 1895 h 3579"/>
                    <a:gd name="T56" fmla="*/ 1897 w 2260"/>
                    <a:gd name="T57" fmla="*/ 2185 h 3579"/>
                    <a:gd name="T58" fmla="*/ 1751 w 2260"/>
                    <a:gd name="T59" fmla="*/ 2478 h 3579"/>
                    <a:gd name="T60" fmla="*/ 1600 w 2260"/>
                    <a:gd name="T61" fmla="*/ 2761 h 3579"/>
                    <a:gd name="T62" fmla="*/ 1455 w 2260"/>
                    <a:gd name="T63" fmla="*/ 3022 h 3579"/>
                    <a:gd name="T64" fmla="*/ 1325 w 2260"/>
                    <a:gd name="T65" fmla="*/ 3247 h 3579"/>
                    <a:gd name="T66" fmla="*/ 1222 w 2260"/>
                    <a:gd name="T67" fmla="*/ 3423 h 3579"/>
                    <a:gd name="T68" fmla="*/ 1152 w 2260"/>
                    <a:gd name="T69" fmla="*/ 3538 h 3579"/>
                    <a:gd name="T70" fmla="*/ 1127 w 2260"/>
                    <a:gd name="T71" fmla="*/ 3579 h 3579"/>
                    <a:gd name="T72" fmla="*/ 1101 w 2260"/>
                    <a:gd name="T73" fmla="*/ 3538 h 3579"/>
                    <a:gd name="T74" fmla="*/ 1033 w 2260"/>
                    <a:gd name="T75" fmla="*/ 3423 h 3579"/>
                    <a:gd name="T76" fmla="*/ 929 w 2260"/>
                    <a:gd name="T77" fmla="*/ 3247 h 3579"/>
                    <a:gd name="T78" fmla="*/ 801 w 2260"/>
                    <a:gd name="T79" fmla="*/ 3022 h 3579"/>
                    <a:gd name="T80" fmla="*/ 657 w 2260"/>
                    <a:gd name="T81" fmla="*/ 2761 h 3579"/>
                    <a:gd name="T82" fmla="*/ 507 w 2260"/>
                    <a:gd name="T83" fmla="*/ 2478 h 3579"/>
                    <a:gd name="T84" fmla="*/ 361 w 2260"/>
                    <a:gd name="T85" fmla="*/ 2185 h 3579"/>
                    <a:gd name="T86" fmla="*/ 227 w 2260"/>
                    <a:gd name="T87" fmla="*/ 1895 h 3579"/>
                    <a:gd name="T88" fmla="*/ 117 w 2260"/>
                    <a:gd name="T89" fmla="*/ 1620 h 3579"/>
                    <a:gd name="T90" fmla="*/ 38 w 2260"/>
                    <a:gd name="T91" fmla="*/ 1375 h 3579"/>
                    <a:gd name="T92" fmla="*/ 1 w 2260"/>
                    <a:gd name="T93" fmla="*/ 1171 h 3579"/>
                    <a:gd name="T94" fmla="*/ 29 w 2260"/>
                    <a:gd name="T95" fmla="*/ 867 h 3579"/>
                    <a:gd name="T96" fmla="*/ 154 w 2260"/>
                    <a:gd name="T97" fmla="*/ 557 h 3579"/>
                    <a:gd name="T98" fmla="*/ 361 w 2260"/>
                    <a:gd name="T99" fmla="*/ 300 h 3579"/>
                    <a:gd name="T100" fmla="*/ 633 w 2260"/>
                    <a:gd name="T101" fmla="*/ 114 h 3579"/>
                    <a:gd name="T102" fmla="*/ 957 w 2260"/>
                    <a:gd name="T103" fmla="*/ 13 h 3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260" h="3579">
                      <a:moveTo>
                        <a:pt x="1133" y="171"/>
                      </a:moveTo>
                      <a:lnTo>
                        <a:pt x="1054" y="174"/>
                      </a:lnTo>
                      <a:lnTo>
                        <a:pt x="977" y="184"/>
                      </a:lnTo>
                      <a:lnTo>
                        <a:pt x="901" y="200"/>
                      </a:lnTo>
                      <a:lnTo>
                        <a:pt x="828" y="223"/>
                      </a:lnTo>
                      <a:lnTo>
                        <a:pt x="758" y="251"/>
                      </a:lnTo>
                      <a:lnTo>
                        <a:pt x="692" y="284"/>
                      </a:lnTo>
                      <a:lnTo>
                        <a:pt x="628" y="323"/>
                      </a:lnTo>
                      <a:lnTo>
                        <a:pt x="567" y="367"/>
                      </a:lnTo>
                      <a:lnTo>
                        <a:pt x="511" y="414"/>
                      </a:lnTo>
                      <a:lnTo>
                        <a:pt x="458" y="467"/>
                      </a:lnTo>
                      <a:lnTo>
                        <a:pt x="410" y="523"/>
                      </a:lnTo>
                      <a:lnTo>
                        <a:pt x="367" y="584"/>
                      </a:lnTo>
                      <a:lnTo>
                        <a:pt x="327" y="648"/>
                      </a:lnTo>
                      <a:lnTo>
                        <a:pt x="294" y="715"/>
                      </a:lnTo>
                      <a:lnTo>
                        <a:pt x="267" y="785"/>
                      </a:lnTo>
                      <a:lnTo>
                        <a:pt x="244" y="858"/>
                      </a:lnTo>
                      <a:lnTo>
                        <a:pt x="227" y="932"/>
                      </a:lnTo>
                      <a:lnTo>
                        <a:pt x="217" y="1010"/>
                      </a:lnTo>
                      <a:lnTo>
                        <a:pt x="214" y="1089"/>
                      </a:lnTo>
                      <a:lnTo>
                        <a:pt x="217" y="1167"/>
                      </a:lnTo>
                      <a:lnTo>
                        <a:pt x="227" y="1245"/>
                      </a:lnTo>
                      <a:lnTo>
                        <a:pt x="244" y="1320"/>
                      </a:lnTo>
                      <a:lnTo>
                        <a:pt x="267" y="1393"/>
                      </a:lnTo>
                      <a:lnTo>
                        <a:pt x="294" y="1463"/>
                      </a:lnTo>
                      <a:lnTo>
                        <a:pt x="327" y="1529"/>
                      </a:lnTo>
                      <a:lnTo>
                        <a:pt x="367" y="1593"/>
                      </a:lnTo>
                      <a:lnTo>
                        <a:pt x="410" y="1654"/>
                      </a:lnTo>
                      <a:lnTo>
                        <a:pt x="458" y="1710"/>
                      </a:lnTo>
                      <a:lnTo>
                        <a:pt x="511" y="1763"/>
                      </a:lnTo>
                      <a:lnTo>
                        <a:pt x="567" y="1812"/>
                      </a:lnTo>
                      <a:lnTo>
                        <a:pt x="628" y="1854"/>
                      </a:lnTo>
                      <a:lnTo>
                        <a:pt x="692" y="1894"/>
                      </a:lnTo>
                      <a:lnTo>
                        <a:pt x="758" y="1927"/>
                      </a:lnTo>
                      <a:lnTo>
                        <a:pt x="828" y="1954"/>
                      </a:lnTo>
                      <a:lnTo>
                        <a:pt x="901" y="1977"/>
                      </a:lnTo>
                      <a:lnTo>
                        <a:pt x="977" y="1994"/>
                      </a:lnTo>
                      <a:lnTo>
                        <a:pt x="1054" y="2004"/>
                      </a:lnTo>
                      <a:lnTo>
                        <a:pt x="1133" y="2007"/>
                      </a:lnTo>
                      <a:lnTo>
                        <a:pt x="1211" y="2004"/>
                      </a:lnTo>
                      <a:lnTo>
                        <a:pt x="1287" y="1994"/>
                      </a:lnTo>
                      <a:lnTo>
                        <a:pt x="1362" y="1978"/>
                      </a:lnTo>
                      <a:lnTo>
                        <a:pt x="1434" y="1956"/>
                      </a:lnTo>
                      <a:lnTo>
                        <a:pt x="1504" y="1927"/>
                      </a:lnTo>
                      <a:lnTo>
                        <a:pt x="1571" y="1895"/>
                      </a:lnTo>
                      <a:lnTo>
                        <a:pt x="1635" y="1857"/>
                      </a:lnTo>
                      <a:lnTo>
                        <a:pt x="1694" y="1813"/>
                      </a:lnTo>
                      <a:lnTo>
                        <a:pt x="1751" y="1766"/>
                      </a:lnTo>
                      <a:lnTo>
                        <a:pt x="1803" y="1713"/>
                      </a:lnTo>
                      <a:lnTo>
                        <a:pt x="1852" y="1656"/>
                      </a:lnTo>
                      <a:lnTo>
                        <a:pt x="1896" y="1596"/>
                      </a:lnTo>
                      <a:lnTo>
                        <a:pt x="1934" y="1533"/>
                      </a:lnTo>
                      <a:lnTo>
                        <a:pt x="1968" y="1465"/>
                      </a:lnTo>
                      <a:lnTo>
                        <a:pt x="1997" y="1396"/>
                      </a:lnTo>
                      <a:lnTo>
                        <a:pt x="2019" y="1322"/>
                      </a:lnTo>
                      <a:lnTo>
                        <a:pt x="2036" y="1246"/>
                      </a:lnTo>
                      <a:lnTo>
                        <a:pt x="2048" y="1168"/>
                      </a:lnTo>
                      <a:lnTo>
                        <a:pt x="2051" y="1089"/>
                      </a:lnTo>
                      <a:lnTo>
                        <a:pt x="2048" y="1010"/>
                      </a:lnTo>
                      <a:lnTo>
                        <a:pt x="2037" y="932"/>
                      </a:lnTo>
                      <a:lnTo>
                        <a:pt x="2022" y="858"/>
                      </a:lnTo>
                      <a:lnTo>
                        <a:pt x="1999" y="785"/>
                      </a:lnTo>
                      <a:lnTo>
                        <a:pt x="1971" y="715"/>
                      </a:lnTo>
                      <a:lnTo>
                        <a:pt x="1937" y="648"/>
                      </a:lnTo>
                      <a:lnTo>
                        <a:pt x="1899" y="584"/>
                      </a:lnTo>
                      <a:lnTo>
                        <a:pt x="1855" y="523"/>
                      </a:lnTo>
                      <a:lnTo>
                        <a:pt x="1808" y="467"/>
                      </a:lnTo>
                      <a:lnTo>
                        <a:pt x="1755" y="414"/>
                      </a:lnTo>
                      <a:lnTo>
                        <a:pt x="1699" y="367"/>
                      </a:lnTo>
                      <a:lnTo>
                        <a:pt x="1638" y="323"/>
                      </a:lnTo>
                      <a:lnTo>
                        <a:pt x="1574" y="284"/>
                      </a:lnTo>
                      <a:lnTo>
                        <a:pt x="1506" y="251"/>
                      </a:lnTo>
                      <a:lnTo>
                        <a:pt x="1437" y="223"/>
                      </a:lnTo>
                      <a:lnTo>
                        <a:pt x="1364" y="200"/>
                      </a:lnTo>
                      <a:lnTo>
                        <a:pt x="1289" y="184"/>
                      </a:lnTo>
                      <a:lnTo>
                        <a:pt x="1212" y="174"/>
                      </a:lnTo>
                      <a:lnTo>
                        <a:pt x="1133" y="171"/>
                      </a:lnTo>
                      <a:close/>
                      <a:moveTo>
                        <a:pt x="1133" y="0"/>
                      </a:moveTo>
                      <a:lnTo>
                        <a:pt x="1221" y="3"/>
                      </a:lnTo>
                      <a:lnTo>
                        <a:pt x="1307" y="13"/>
                      </a:lnTo>
                      <a:lnTo>
                        <a:pt x="1391" y="29"/>
                      </a:lnTo>
                      <a:lnTo>
                        <a:pt x="1473" y="52"/>
                      </a:lnTo>
                      <a:lnTo>
                        <a:pt x="1551" y="80"/>
                      </a:lnTo>
                      <a:lnTo>
                        <a:pt x="1628" y="114"/>
                      </a:lnTo>
                      <a:lnTo>
                        <a:pt x="1701" y="153"/>
                      </a:lnTo>
                      <a:lnTo>
                        <a:pt x="1771" y="198"/>
                      </a:lnTo>
                      <a:lnTo>
                        <a:pt x="1837" y="246"/>
                      </a:lnTo>
                      <a:lnTo>
                        <a:pt x="1900" y="300"/>
                      </a:lnTo>
                      <a:lnTo>
                        <a:pt x="1958" y="359"/>
                      </a:lnTo>
                      <a:lnTo>
                        <a:pt x="2012" y="421"/>
                      </a:lnTo>
                      <a:lnTo>
                        <a:pt x="2061" y="487"/>
                      </a:lnTo>
                      <a:lnTo>
                        <a:pt x="2106" y="557"/>
                      </a:lnTo>
                      <a:lnTo>
                        <a:pt x="2145" y="630"/>
                      </a:lnTo>
                      <a:lnTo>
                        <a:pt x="2179" y="706"/>
                      </a:lnTo>
                      <a:lnTo>
                        <a:pt x="2207" y="785"/>
                      </a:lnTo>
                      <a:lnTo>
                        <a:pt x="2230" y="867"/>
                      </a:lnTo>
                      <a:lnTo>
                        <a:pt x="2247" y="951"/>
                      </a:lnTo>
                      <a:lnTo>
                        <a:pt x="2257" y="1039"/>
                      </a:lnTo>
                      <a:lnTo>
                        <a:pt x="2260" y="1127"/>
                      </a:lnTo>
                      <a:lnTo>
                        <a:pt x="2258" y="1171"/>
                      </a:lnTo>
                      <a:lnTo>
                        <a:pt x="2253" y="1217"/>
                      </a:lnTo>
                      <a:lnTo>
                        <a:pt x="2246" y="1266"/>
                      </a:lnTo>
                      <a:lnTo>
                        <a:pt x="2234" y="1319"/>
                      </a:lnTo>
                      <a:lnTo>
                        <a:pt x="2221" y="1375"/>
                      </a:lnTo>
                      <a:lnTo>
                        <a:pt x="2205" y="1433"/>
                      </a:lnTo>
                      <a:lnTo>
                        <a:pt x="2186" y="1493"/>
                      </a:lnTo>
                      <a:lnTo>
                        <a:pt x="2166" y="1556"/>
                      </a:lnTo>
                      <a:lnTo>
                        <a:pt x="2142" y="1620"/>
                      </a:lnTo>
                      <a:lnTo>
                        <a:pt x="2117" y="1687"/>
                      </a:lnTo>
                      <a:lnTo>
                        <a:pt x="2090" y="1755"/>
                      </a:lnTo>
                      <a:lnTo>
                        <a:pt x="2061" y="1825"/>
                      </a:lnTo>
                      <a:lnTo>
                        <a:pt x="2031" y="1895"/>
                      </a:lnTo>
                      <a:lnTo>
                        <a:pt x="1999" y="1967"/>
                      </a:lnTo>
                      <a:lnTo>
                        <a:pt x="1967" y="2039"/>
                      </a:lnTo>
                      <a:lnTo>
                        <a:pt x="1933" y="2112"/>
                      </a:lnTo>
                      <a:lnTo>
                        <a:pt x="1897" y="2185"/>
                      </a:lnTo>
                      <a:lnTo>
                        <a:pt x="1861" y="2259"/>
                      </a:lnTo>
                      <a:lnTo>
                        <a:pt x="1825" y="2332"/>
                      </a:lnTo>
                      <a:lnTo>
                        <a:pt x="1788" y="2405"/>
                      </a:lnTo>
                      <a:lnTo>
                        <a:pt x="1751" y="2478"/>
                      </a:lnTo>
                      <a:lnTo>
                        <a:pt x="1712" y="2550"/>
                      </a:lnTo>
                      <a:lnTo>
                        <a:pt x="1675" y="2621"/>
                      </a:lnTo>
                      <a:lnTo>
                        <a:pt x="1637" y="2692"/>
                      </a:lnTo>
                      <a:lnTo>
                        <a:pt x="1600" y="2761"/>
                      </a:lnTo>
                      <a:lnTo>
                        <a:pt x="1563" y="2829"/>
                      </a:lnTo>
                      <a:lnTo>
                        <a:pt x="1526" y="2895"/>
                      </a:lnTo>
                      <a:lnTo>
                        <a:pt x="1490" y="2960"/>
                      </a:lnTo>
                      <a:lnTo>
                        <a:pt x="1455" y="3022"/>
                      </a:lnTo>
                      <a:lnTo>
                        <a:pt x="1421" y="3081"/>
                      </a:lnTo>
                      <a:lnTo>
                        <a:pt x="1388" y="3139"/>
                      </a:lnTo>
                      <a:lnTo>
                        <a:pt x="1356" y="3194"/>
                      </a:lnTo>
                      <a:lnTo>
                        <a:pt x="1325" y="3247"/>
                      </a:lnTo>
                      <a:lnTo>
                        <a:pt x="1297" y="3295"/>
                      </a:lnTo>
                      <a:lnTo>
                        <a:pt x="1270" y="3341"/>
                      </a:lnTo>
                      <a:lnTo>
                        <a:pt x="1245" y="3384"/>
                      </a:lnTo>
                      <a:lnTo>
                        <a:pt x="1222" y="3423"/>
                      </a:lnTo>
                      <a:lnTo>
                        <a:pt x="1200" y="3458"/>
                      </a:lnTo>
                      <a:lnTo>
                        <a:pt x="1182" y="3488"/>
                      </a:lnTo>
                      <a:lnTo>
                        <a:pt x="1166" y="3515"/>
                      </a:lnTo>
                      <a:lnTo>
                        <a:pt x="1152" y="3538"/>
                      </a:lnTo>
                      <a:lnTo>
                        <a:pt x="1142" y="3556"/>
                      </a:lnTo>
                      <a:lnTo>
                        <a:pt x="1133" y="3568"/>
                      </a:lnTo>
                      <a:lnTo>
                        <a:pt x="1128" y="3576"/>
                      </a:lnTo>
                      <a:lnTo>
                        <a:pt x="1127" y="3579"/>
                      </a:lnTo>
                      <a:lnTo>
                        <a:pt x="1125" y="3576"/>
                      </a:lnTo>
                      <a:lnTo>
                        <a:pt x="1121" y="3568"/>
                      </a:lnTo>
                      <a:lnTo>
                        <a:pt x="1113" y="3556"/>
                      </a:lnTo>
                      <a:lnTo>
                        <a:pt x="1101" y="3538"/>
                      </a:lnTo>
                      <a:lnTo>
                        <a:pt x="1088" y="3515"/>
                      </a:lnTo>
                      <a:lnTo>
                        <a:pt x="1072" y="3488"/>
                      </a:lnTo>
                      <a:lnTo>
                        <a:pt x="1054" y="3458"/>
                      </a:lnTo>
                      <a:lnTo>
                        <a:pt x="1033" y="3423"/>
                      </a:lnTo>
                      <a:lnTo>
                        <a:pt x="1010" y="3384"/>
                      </a:lnTo>
                      <a:lnTo>
                        <a:pt x="984" y="3341"/>
                      </a:lnTo>
                      <a:lnTo>
                        <a:pt x="957" y="3295"/>
                      </a:lnTo>
                      <a:lnTo>
                        <a:pt x="929" y="3247"/>
                      </a:lnTo>
                      <a:lnTo>
                        <a:pt x="899" y="3194"/>
                      </a:lnTo>
                      <a:lnTo>
                        <a:pt x="867" y="3139"/>
                      </a:lnTo>
                      <a:lnTo>
                        <a:pt x="835" y="3081"/>
                      </a:lnTo>
                      <a:lnTo>
                        <a:pt x="801" y="3022"/>
                      </a:lnTo>
                      <a:lnTo>
                        <a:pt x="766" y="2960"/>
                      </a:lnTo>
                      <a:lnTo>
                        <a:pt x="730" y="2895"/>
                      </a:lnTo>
                      <a:lnTo>
                        <a:pt x="694" y="2829"/>
                      </a:lnTo>
                      <a:lnTo>
                        <a:pt x="657" y="2761"/>
                      </a:lnTo>
                      <a:lnTo>
                        <a:pt x="620" y="2692"/>
                      </a:lnTo>
                      <a:lnTo>
                        <a:pt x="582" y="2621"/>
                      </a:lnTo>
                      <a:lnTo>
                        <a:pt x="545" y="2550"/>
                      </a:lnTo>
                      <a:lnTo>
                        <a:pt x="507" y="2478"/>
                      </a:lnTo>
                      <a:lnTo>
                        <a:pt x="470" y="2405"/>
                      </a:lnTo>
                      <a:lnTo>
                        <a:pt x="433" y="2332"/>
                      </a:lnTo>
                      <a:lnTo>
                        <a:pt x="396" y="2259"/>
                      </a:lnTo>
                      <a:lnTo>
                        <a:pt x="361" y="2185"/>
                      </a:lnTo>
                      <a:lnTo>
                        <a:pt x="326" y="2112"/>
                      </a:lnTo>
                      <a:lnTo>
                        <a:pt x="291" y="2039"/>
                      </a:lnTo>
                      <a:lnTo>
                        <a:pt x="259" y="1967"/>
                      </a:lnTo>
                      <a:lnTo>
                        <a:pt x="227" y="1895"/>
                      </a:lnTo>
                      <a:lnTo>
                        <a:pt x="197" y="1825"/>
                      </a:lnTo>
                      <a:lnTo>
                        <a:pt x="169" y="1755"/>
                      </a:lnTo>
                      <a:lnTo>
                        <a:pt x="142" y="1687"/>
                      </a:lnTo>
                      <a:lnTo>
                        <a:pt x="117" y="1620"/>
                      </a:lnTo>
                      <a:lnTo>
                        <a:pt x="93" y="1556"/>
                      </a:lnTo>
                      <a:lnTo>
                        <a:pt x="73" y="1493"/>
                      </a:lnTo>
                      <a:lnTo>
                        <a:pt x="54" y="1433"/>
                      </a:lnTo>
                      <a:lnTo>
                        <a:pt x="38" y="1375"/>
                      </a:lnTo>
                      <a:lnTo>
                        <a:pt x="25" y="1319"/>
                      </a:lnTo>
                      <a:lnTo>
                        <a:pt x="14" y="1266"/>
                      </a:lnTo>
                      <a:lnTo>
                        <a:pt x="6" y="1217"/>
                      </a:lnTo>
                      <a:lnTo>
                        <a:pt x="1" y="1171"/>
                      </a:lnTo>
                      <a:lnTo>
                        <a:pt x="0" y="1127"/>
                      </a:lnTo>
                      <a:lnTo>
                        <a:pt x="3" y="1039"/>
                      </a:lnTo>
                      <a:lnTo>
                        <a:pt x="14" y="951"/>
                      </a:lnTo>
                      <a:lnTo>
                        <a:pt x="29" y="867"/>
                      </a:lnTo>
                      <a:lnTo>
                        <a:pt x="52" y="785"/>
                      </a:lnTo>
                      <a:lnTo>
                        <a:pt x="81" y="706"/>
                      </a:lnTo>
                      <a:lnTo>
                        <a:pt x="115" y="630"/>
                      </a:lnTo>
                      <a:lnTo>
                        <a:pt x="154" y="557"/>
                      </a:lnTo>
                      <a:lnTo>
                        <a:pt x="199" y="487"/>
                      </a:lnTo>
                      <a:lnTo>
                        <a:pt x="249" y="421"/>
                      </a:lnTo>
                      <a:lnTo>
                        <a:pt x="303" y="359"/>
                      </a:lnTo>
                      <a:lnTo>
                        <a:pt x="361" y="300"/>
                      </a:lnTo>
                      <a:lnTo>
                        <a:pt x="423" y="246"/>
                      </a:lnTo>
                      <a:lnTo>
                        <a:pt x="491" y="198"/>
                      </a:lnTo>
                      <a:lnTo>
                        <a:pt x="560" y="153"/>
                      </a:lnTo>
                      <a:lnTo>
                        <a:pt x="633" y="114"/>
                      </a:lnTo>
                      <a:lnTo>
                        <a:pt x="711" y="80"/>
                      </a:lnTo>
                      <a:lnTo>
                        <a:pt x="790" y="52"/>
                      </a:lnTo>
                      <a:lnTo>
                        <a:pt x="872" y="29"/>
                      </a:lnTo>
                      <a:lnTo>
                        <a:pt x="957" y="13"/>
                      </a:lnTo>
                      <a:lnTo>
                        <a:pt x="1044" y="3"/>
                      </a:lnTo>
                      <a:lnTo>
                        <a:pt x="1133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56305" tIns="28152" rIns="56305" bIns="28152" numCol="1" anchor="t" anchorCtr="0" compatLnSpc="1"/>
                <a:lstStyle/>
                <a:p>
                  <a:pPr>
                    <a:defRPr/>
                  </a:pPr>
                  <a:endParaRPr lang="en-US" sz="110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61" name="Rectangle 460"/>
              <p:cNvSpPr/>
              <p:nvPr/>
            </p:nvSpPr>
            <p:spPr>
              <a:xfrm>
                <a:off x="4943872" y="1292425"/>
                <a:ext cx="1352332" cy="35021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  <a:alpha val="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865">
                    <a:ln w="3175"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Netherlands &amp; Germany</a:t>
                </a:r>
                <a:endParaRPr lang="en-US" sz="865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grpSp>
            <p:nvGrpSpPr>
              <p:cNvPr id="462" name="Group 461"/>
              <p:cNvGrpSpPr/>
              <p:nvPr/>
            </p:nvGrpSpPr>
            <p:grpSpPr>
              <a:xfrm>
                <a:off x="6151278" y="1270095"/>
                <a:ext cx="310938" cy="491360"/>
                <a:chOff x="1250155" y="3692461"/>
                <a:chExt cx="1313043" cy="2089723"/>
              </a:xfrm>
            </p:grpSpPr>
            <p:sp>
              <p:nvSpPr>
                <p:cNvPr id="463" name="Oval 462"/>
                <p:cNvSpPr/>
                <p:nvPr/>
              </p:nvSpPr>
              <p:spPr>
                <a:xfrm>
                  <a:off x="1335091" y="3736162"/>
                  <a:ext cx="1155700" cy="1128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105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64" name="Freeform 7"/>
                <p:cNvSpPr>
                  <a:spLocks noEditPoints="1"/>
                </p:cNvSpPr>
                <p:nvPr/>
              </p:nvSpPr>
              <p:spPr bwMode="auto">
                <a:xfrm>
                  <a:off x="1250155" y="3692461"/>
                  <a:ext cx="1313043" cy="2089723"/>
                </a:xfrm>
                <a:custGeom>
                  <a:avLst/>
                  <a:gdLst>
                    <a:gd name="T0" fmla="*/ 901 w 2260"/>
                    <a:gd name="T1" fmla="*/ 200 h 3579"/>
                    <a:gd name="T2" fmla="*/ 628 w 2260"/>
                    <a:gd name="T3" fmla="*/ 323 h 3579"/>
                    <a:gd name="T4" fmla="*/ 410 w 2260"/>
                    <a:gd name="T5" fmla="*/ 523 h 3579"/>
                    <a:gd name="T6" fmla="*/ 267 w 2260"/>
                    <a:gd name="T7" fmla="*/ 785 h 3579"/>
                    <a:gd name="T8" fmla="*/ 214 w 2260"/>
                    <a:gd name="T9" fmla="*/ 1089 h 3579"/>
                    <a:gd name="T10" fmla="*/ 267 w 2260"/>
                    <a:gd name="T11" fmla="*/ 1393 h 3579"/>
                    <a:gd name="T12" fmla="*/ 410 w 2260"/>
                    <a:gd name="T13" fmla="*/ 1654 h 3579"/>
                    <a:gd name="T14" fmla="*/ 628 w 2260"/>
                    <a:gd name="T15" fmla="*/ 1854 h 3579"/>
                    <a:gd name="T16" fmla="*/ 901 w 2260"/>
                    <a:gd name="T17" fmla="*/ 1977 h 3579"/>
                    <a:gd name="T18" fmla="*/ 1211 w 2260"/>
                    <a:gd name="T19" fmla="*/ 2004 h 3579"/>
                    <a:gd name="T20" fmla="*/ 1504 w 2260"/>
                    <a:gd name="T21" fmla="*/ 1927 h 3579"/>
                    <a:gd name="T22" fmla="*/ 1751 w 2260"/>
                    <a:gd name="T23" fmla="*/ 1766 h 3579"/>
                    <a:gd name="T24" fmla="*/ 1934 w 2260"/>
                    <a:gd name="T25" fmla="*/ 1533 h 3579"/>
                    <a:gd name="T26" fmla="*/ 2036 w 2260"/>
                    <a:gd name="T27" fmla="*/ 1246 h 3579"/>
                    <a:gd name="T28" fmla="*/ 2037 w 2260"/>
                    <a:gd name="T29" fmla="*/ 932 h 3579"/>
                    <a:gd name="T30" fmla="*/ 1937 w 2260"/>
                    <a:gd name="T31" fmla="*/ 648 h 3579"/>
                    <a:gd name="T32" fmla="*/ 1755 w 2260"/>
                    <a:gd name="T33" fmla="*/ 414 h 3579"/>
                    <a:gd name="T34" fmla="*/ 1506 w 2260"/>
                    <a:gd name="T35" fmla="*/ 251 h 3579"/>
                    <a:gd name="T36" fmla="*/ 1212 w 2260"/>
                    <a:gd name="T37" fmla="*/ 174 h 3579"/>
                    <a:gd name="T38" fmla="*/ 1307 w 2260"/>
                    <a:gd name="T39" fmla="*/ 13 h 3579"/>
                    <a:gd name="T40" fmla="*/ 1628 w 2260"/>
                    <a:gd name="T41" fmla="*/ 114 h 3579"/>
                    <a:gd name="T42" fmla="*/ 1900 w 2260"/>
                    <a:gd name="T43" fmla="*/ 300 h 3579"/>
                    <a:gd name="T44" fmla="*/ 2106 w 2260"/>
                    <a:gd name="T45" fmla="*/ 557 h 3579"/>
                    <a:gd name="T46" fmla="*/ 2230 w 2260"/>
                    <a:gd name="T47" fmla="*/ 867 h 3579"/>
                    <a:gd name="T48" fmla="*/ 2258 w 2260"/>
                    <a:gd name="T49" fmla="*/ 1171 h 3579"/>
                    <a:gd name="T50" fmla="*/ 2221 w 2260"/>
                    <a:gd name="T51" fmla="*/ 1375 h 3579"/>
                    <a:gd name="T52" fmla="*/ 2142 w 2260"/>
                    <a:gd name="T53" fmla="*/ 1620 h 3579"/>
                    <a:gd name="T54" fmla="*/ 2031 w 2260"/>
                    <a:gd name="T55" fmla="*/ 1895 h 3579"/>
                    <a:gd name="T56" fmla="*/ 1897 w 2260"/>
                    <a:gd name="T57" fmla="*/ 2185 h 3579"/>
                    <a:gd name="T58" fmla="*/ 1751 w 2260"/>
                    <a:gd name="T59" fmla="*/ 2478 h 3579"/>
                    <a:gd name="T60" fmla="*/ 1600 w 2260"/>
                    <a:gd name="T61" fmla="*/ 2761 h 3579"/>
                    <a:gd name="T62" fmla="*/ 1455 w 2260"/>
                    <a:gd name="T63" fmla="*/ 3022 h 3579"/>
                    <a:gd name="T64" fmla="*/ 1325 w 2260"/>
                    <a:gd name="T65" fmla="*/ 3247 h 3579"/>
                    <a:gd name="T66" fmla="*/ 1222 w 2260"/>
                    <a:gd name="T67" fmla="*/ 3423 h 3579"/>
                    <a:gd name="T68" fmla="*/ 1152 w 2260"/>
                    <a:gd name="T69" fmla="*/ 3538 h 3579"/>
                    <a:gd name="T70" fmla="*/ 1127 w 2260"/>
                    <a:gd name="T71" fmla="*/ 3579 h 3579"/>
                    <a:gd name="T72" fmla="*/ 1101 w 2260"/>
                    <a:gd name="T73" fmla="*/ 3538 h 3579"/>
                    <a:gd name="T74" fmla="*/ 1033 w 2260"/>
                    <a:gd name="T75" fmla="*/ 3423 h 3579"/>
                    <a:gd name="T76" fmla="*/ 929 w 2260"/>
                    <a:gd name="T77" fmla="*/ 3247 h 3579"/>
                    <a:gd name="T78" fmla="*/ 801 w 2260"/>
                    <a:gd name="T79" fmla="*/ 3022 h 3579"/>
                    <a:gd name="T80" fmla="*/ 657 w 2260"/>
                    <a:gd name="T81" fmla="*/ 2761 h 3579"/>
                    <a:gd name="T82" fmla="*/ 507 w 2260"/>
                    <a:gd name="T83" fmla="*/ 2478 h 3579"/>
                    <a:gd name="T84" fmla="*/ 361 w 2260"/>
                    <a:gd name="T85" fmla="*/ 2185 h 3579"/>
                    <a:gd name="T86" fmla="*/ 227 w 2260"/>
                    <a:gd name="T87" fmla="*/ 1895 h 3579"/>
                    <a:gd name="T88" fmla="*/ 117 w 2260"/>
                    <a:gd name="T89" fmla="*/ 1620 h 3579"/>
                    <a:gd name="T90" fmla="*/ 38 w 2260"/>
                    <a:gd name="T91" fmla="*/ 1375 h 3579"/>
                    <a:gd name="T92" fmla="*/ 1 w 2260"/>
                    <a:gd name="T93" fmla="*/ 1171 h 3579"/>
                    <a:gd name="T94" fmla="*/ 29 w 2260"/>
                    <a:gd name="T95" fmla="*/ 867 h 3579"/>
                    <a:gd name="T96" fmla="*/ 154 w 2260"/>
                    <a:gd name="T97" fmla="*/ 557 h 3579"/>
                    <a:gd name="T98" fmla="*/ 361 w 2260"/>
                    <a:gd name="T99" fmla="*/ 300 h 3579"/>
                    <a:gd name="T100" fmla="*/ 633 w 2260"/>
                    <a:gd name="T101" fmla="*/ 114 h 3579"/>
                    <a:gd name="T102" fmla="*/ 957 w 2260"/>
                    <a:gd name="T103" fmla="*/ 13 h 3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260" h="3579">
                      <a:moveTo>
                        <a:pt x="1133" y="171"/>
                      </a:moveTo>
                      <a:lnTo>
                        <a:pt x="1054" y="174"/>
                      </a:lnTo>
                      <a:lnTo>
                        <a:pt x="977" y="184"/>
                      </a:lnTo>
                      <a:lnTo>
                        <a:pt x="901" y="200"/>
                      </a:lnTo>
                      <a:lnTo>
                        <a:pt x="828" y="223"/>
                      </a:lnTo>
                      <a:lnTo>
                        <a:pt x="758" y="251"/>
                      </a:lnTo>
                      <a:lnTo>
                        <a:pt x="692" y="284"/>
                      </a:lnTo>
                      <a:lnTo>
                        <a:pt x="628" y="323"/>
                      </a:lnTo>
                      <a:lnTo>
                        <a:pt x="567" y="367"/>
                      </a:lnTo>
                      <a:lnTo>
                        <a:pt x="511" y="414"/>
                      </a:lnTo>
                      <a:lnTo>
                        <a:pt x="458" y="467"/>
                      </a:lnTo>
                      <a:lnTo>
                        <a:pt x="410" y="523"/>
                      </a:lnTo>
                      <a:lnTo>
                        <a:pt x="367" y="584"/>
                      </a:lnTo>
                      <a:lnTo>
                        <a:pt x="327" y="648"/>
                      </a:lnTo>
                      <a:lnTo>
                        <a:pt x="294" y="715"/>
                      </a:lnTo>
                      <a:lnTo>
                        <a:pt x="267" y="785"/>
                      </a:lnTo>
                      <a:lnTo>
                        <a:pt x="244" y="858"/>
                      </a:lnTo>
                      <a:lnTo>
                        <a:pt x="227" y="932"/>
                      </a:lnTo>
                      <a:lnTo>
                        <a:pt x="217" y="1010"/>
                      </a:lnTo>
                      <a:lnTo>
                        <a:pt x="214" y="1089"/>
                      </a:lnTo>
                      <a:lnTo>
                        <a:pt x="217" y="1167"/>
                      </a:lnTo>
                      <a:lnTo>
                        <a:pt x="227" y="1245"/>
                      </a:lnTo>
                      <a:lnTo>
                        <a:pt x="244" y="1320"/>
                      </a:lnTo>
                      <a:lnTo>
                        <a:pt x="267" y="1393"/>
                      </a:lnTo>
                      <a:lnTo>
                        <a:pt x="294" y="1463"/>
                      </a:lnTo>
                      <a:lnTo>
                        <a:pt x="327" y="1529"/>
                      </a:lnTo>
                      <a:lnTo>
                        <a:pt x="367" y="1593"/>
                      </a:lnTo>
                      <a:lnTo>
                        <a:pt x="410" y="1654"/>
                      </a:lnTo>
                      <a:lnTo>
                        <a:pt x="458" y="1710"/>
                      </a:lnTo>
                      <a:lnTo>
                        <a:pt x="511" y="1763"/>
                      </a:lnTo>
                      <a:lnTo>
                        <a:pt x="567" y="1812"/>
                      </a:lnTo>
                      <a:lnTo>
                        <a:pt x="628" y="1854"/>
                      </a:lnTo>
                      <a:lnTo>
                        <a:pt x="692" y="1894"/>
                      </a:lnTo>
                      <a:lnTo>
                        <a:pt x="758" y="1927"/>
                      </a:lnTo>
                      <a:lnTo>
                        <a:pt x="828" y="1954"/>
                      </a:lnTo>
                      <a:lnTo>
                        <a:pt x="901" y="1977"/>
                      </a:lnTo>
                      <a:lnTo>
                        <a:pt x="977" y="1994"/>
                      </a:lnTo>
                      <a:lnTo>
                        <a:pt x="1054" y="2004"/>
                      </a:lnTo>
                      <a:lnTo>
                        <a:pt x="1133" y="2007"/>
                      </a:lnTo>
                      <a:lnTo>
                        <a:pt x="1211" y="2004"/>
                      </a:lnTo>
                      <a:lnTo>
                        <a:pt x="1287" y="1994"/>
                      </a:lnTo>
                      <a:lnTo>
                        <a:pt x="1362" y="1978"/>
                      </a:lnTo>
                      <a:lnTo>
                        <a:pt x="1434" y="1956"/>
                      </a:lnTo>
                      <a:lnTo>
                        <a:pt x="1504" y="1927"/>
                      </a:lnTo>
                      <a:lnTo>
                        <a:pt x="1571" y="1895"/>
                      </a:lnTo>
                      <a:lnTo>
                        <a:pt x="1635" y="1857"/>
                      </a:lnTo>
                      <a:lnTo>
                        <a:pt x="1694" y="1813"/>
                      </a:lnTo>
                      <a:lnTo>
                        <a:pt x="1751" y="1766"/>
                      </a:lnTo>
                      <a:lnTo>
                        <a:pt x="1803" y="1713"/>
                      </a:lnTo>
                      <a:lnTo>
                        <a:pt x="1852" y="1656"/>
                      </a:lnTo>
                      <a:lnTo>
                        <a:pt x="1896" y="1596"/>
                      </a:lnTo>
                      <a:lnTo>
                        <a:pt x="1934" y="1533"/>
                      </a:lnTo>
                      <a:lnTo>
                        <a:pt x="1968" y="1465"/>
                      </a:lnTo>
                      <a:lnTo>
                        <a:pt x="1997" y="1396"/>
                      </a:lnTo>
                      <a:lnTo>
                        <a:pt x="2019" y="1322"/>
                      </a:lnTo>
                      <a:lnTo>
                        <a:pt x="2036" y="1246"/>
                      </a:lnTo>
                      <a:lnTo>
                        <a:pt x="2048" y="1168"/>
                      </a:lnTo>
                      <a:lnTo>
                        <a:pt x="2051" y="1089"/>
                      </a:lnTo>
                      <a:lnTo>
                        <a:pt x="2048" y="1010"/>
                      </a:lnTo>
                      <a:lnTo>
                        <a:pt x="2037" y="932"/>
                      </a:lnTo>
                      <a:lnTo>
                        <a:pt x="2022" y="858"/>
                      </a:lnTo>
                      <a:lnTo>
                        <a:pt x="1999" y="785"/>
                      </a:lnTo>
                      <a:lnTo>
                        <a:pt x="1971" y="715"/>
                      </a:lnTo>
                      <a:lnTo>
                        <a:pt x="1937" y="648"/>
                      </a:lnTo>
                      <a:lnTo>
                        <a:pt x="1899" y="584"/>
                      </a:lnTo>
                      <a:lnTo>
                        <a:pt x="1855" y="523"/>
                      </a:lnTo>
                      <a:lnTo>
                        <a:pt x="1808" y="467"/>
                      </a:lnTo>
                      <a:lnTo>
                        <a:pt x="1755" y="414"/>
                      </a:lnTo>
                      <a:lnTo>
                        <a:pt x="1699" y="367"/>
                      </a:lnTo>
                      <a:lnTo>
                        <a:pt x="1638" y="323"/>
                      </a:lnTo>
                      <a:lnTo>
                        <a:pt x="1574" y="284"/>
                      </a:lnTo>
                      <a:lnTo>
                        <a:pt x="1506" y="251"/>
                      </a:lnTo>
                      <a:lnTo>
                        <a:pt x="1437" y="223"/>
                      </a:lnTo>
                      <a:lnTo>
                        <a:pt x="1364" y="200"/>
                      </a:lnTo>
                      <a:lnTo>
                        <a:pt x="1289" y="184"/>
                      </a:lnTo>
                      <a:lnTo>
                        <a:pt x="1212" y="174"/>
                      </a:lnTo>
                      <a:lnTo>
                        <a:pt x="1133" y="171"/>
                      </a:lnTo>
                      <a:close/>
                      <a:moveTo>
                        <a:pt x="1133" y="0"/>
                      </a:moveTo>
                      <a:lnTo>
                        <a:pt x="1221" y="3"/>
                      </a:lnTo>
                      <a:lnTo>
                        <a:pt x="1307" y="13"/>
                      </a:lnTo>
                      <a:lnTo>
                        <a:pt x="1391" y="29"/>
                      </a:lnTo>
                      <a:lnTo>
                        <a:pt x="1473" y="52"/>
                      </a:lnTo>
                      <a:lnTo>
                        <a:pt x="1551" y="80"/>
                      </a:lnTo>
                      <a:lnTo>
                        <a:pt x="1628" y="114"/>
                      </a:lnTo>
                      <a:lnTo>
                        <a:pt x="1701" y="153"/>
                      </a:lnTo>
                      <a:lnTo>
                        <a:pt x="1771" y="198"/>
                      </a:lnTo>
                      <a:lnTo>
                        <a:pt x="1837" y="246"/>
                      </a:lnTo>
                      <a:lnTo>
                        <a:pt x="1900" y="300"/>
                      </a:lnTo>
                      <a:lnTo>
                        <a:pt x="1958" y="359"/>
                      </a:lnTo>
                      <a:lnTo>
                        <a:pt x="2012" y="421"/>
                      </a:lnTo>
                      <a:lnTo>
                        <a:pt x="2061" y="487"/>
                      </a:lnTo>
                      <a:lnTo>
                        <a:pt x="2106" y="557"/>
                      </a:lnTo>
                      <a:lnTo>
                        <a:pt x="2145" y="630"/>
                      </a:lnTo>
                      <a:lnTo>
                        <a:pt x="2179" y="706"/>
                      </a:lnTo>
                      <a:lnTo>
                        <a:pt x="2207" y="785"/>
                      </a:lnTo>
                      <a:lnTo>
                        <a:pt x="2230" y="867"/>
                      </a:lnTo>
                      <a:lnTo>
                        <a:pt x="2247" y="951"/>
                      </a:lnTo>
                      <a:lnTo>
                        <a:pt x="2257" y="1039"/>
                      </a:lnTo>
                      <a:lnTo>
                        <a:pt x="2260" y="1127"/>
                      </a:lnTo>
                      <a:lnTo>
                        <a:pt x="2258" y="1171"/>
                      </a:lnTo>
                      <a:lnTo>
                        <a:pt x="2253" y="1217"/>
                      </a:lnTo>
                      <a:lnTo>
                        <a:pt x="2246" y="1266"/>
                      </a:lnTo>
                      <a:lnTo>
                        <a:pt x="2234" y="1319"/>
                      </a:lnTo>
                      <a:lnTo>
                        <a:pt x="2221" y="1375"/>
                      </a:lnTo>
                      <a:lnTo>
                        <a:pt x="2205" y="1433"/>
                      </a:lnTo>
                      <a:lnTo>
                        <a:pt x="2186" y="1493"/>
                      </a:lnTo>
                      <a:lnTo>
                        <a:pt x="2166" y="1556"/>
                      </a:lnTo>
                      <a:lnTo>
                        <a:pt x="2142" y="1620"/>
                      </a:lnTo>
                      <a:lnTo>
                        <a:pt x="2117" y="1687"/>
                      </a:lnTo>
                      <a:lnTo>
                        <a:pt x="2090" y="1755"/>
                      </a:lnTo>
                      <a:lnTo>
                        <a:pt x="2061" y="1825"/>
                      </a:lnTo>
                      <a:lnTo>
                        <a:pt x="2031" y="1895"/>
                      </a:lnTo>
                      <a:lnTo>
                        <a:pt x="1999" y="1967"/>
                      </a:lnTo>
                      <a:lnTo>
                        <a:pt x="1967" y="2039"/>
                      </a:lnTo>
                      <a:lnTo>
                        <a:pt x="1933" y="2112"/>
                      </a:lnTo>
                      <a:lnTo>
                        <a:pt x="1897" y="2185"/>
                      </a:lnTo>
                      <a:lnTo>
                        <a:pt x="1861" y="2259"/>
                      </a:lnTo>
                      <a:lnTo>
                        <a:pt x="1825" y="2332"/>
                      </a:lnTo>
                      <a:lnTo>
                        <a:pt x="1788" y="2405"/>
                      </a:lnTo>
                      <a:lnTo>
                        <a:pt x="1751" y="2478"/>
                      </a:lnTo>
                      <a:lnTo>
                        <a:pt x="1712" y="2550"/>
                      </a:lnTo>
                      <a:lnTo>
                        <a:pt x="1675" y="2621"/>
                      </a:lnTo>
                      <a:lnTo>
                        <a:pt x="1637" y="2692"/>
                      </a:lnTo>
                      <a:lnTo>
                        <a:pt x="1600" y="2761"/>
                      </a:lnTo>
                      <a:lnTo>
                        <a:pt x="1563" y="2829"/>
                      </a:lnTo>
                      <a:lnTo>
                        <a:pt x="1526" y="2895"/>
                      </a:lnTo>
                      <a:lnTo>
                        <a:pt x="1490" y="2960"/>
                      </a:lnTo>
                      <a:lnTo>
                        <a:pt x="1455" y="3022"/>
                      </a:lnTo>
                      <a:lnTo>
                        <a:pt x="1421" y="3081"/>
                      </a:lnTo>
                      <a:lnTo>
                        <a:pt x="1388" y="3139"/>
                      </a:lnTo>
                      <a:lnTo>
                        <a:pt x="1356" y="3194"/>
                      </a:lnTo>
                      <a:lnTo>
                        <a:pt x="1325" y="3247"/>
                      </a:lnTo>
                      <a:lnTo>
                        <a:pt x="1297" y="3295"/>
                      </a:lnTo>
                      <a:lnTo>
                        <a:pt x="1270" y="3341"/>
                      </a:lnTo>
                      <a:lnTo>
                        <a:pt x="1245" y="3384"/>
                      </a:lnTo>
                      <a:lnTo>
                        <a:pt x="1222" y="3423"/>
                      </a:lnTo>
                      <a:lnTo>
                        <a:pt x="1200" y="3458"/>
                      </a:lnTo>
                      <a:lnTo>
                        <a:pt x="1182" y="3488"/>
                      </a:lnTo>
                      <a:lnTo>
                        <a:pt x="1166" y="3515"/>
                      </a:lnTo>
                      <a:lnTo>
                        <a:pt x="1152" y="3538"/>
                      </a:lnTo>
                      <a:lnTo>
                        <a:pt x="1142" y="3556"/>
                      </a:lnTo>
                      <a:lnTo>
                        <a:pt x="1133" y="3568"/>
                      </a:lnTo>
                      <a:lnTo>
                        <a:pt x="1128" y="3576"/>
                      </a:lnTo>
                      <a:lnTo>
                        <a:pt x="1127" y="3579"/>
                      </a:lnTo>
                      <a:lnTo>
                        <a:pt x="1125" y="3576"/>
                      </a:lnTo>
                      <a:lnTo>
                        <a:pt x="1121" y="3568"/>
                      </a:lnTo>
                      <a:lnTo>
                        <a:pt x="1113" y="3556"/>
                      </a:lnTo>
                      <a:lnTo>
                        <a:pt x="1101" y="3538"/>
                      </a:lnTo>
                      <a:lnTo>
                        <a:pt x="1088" y="3515"/>
                      </a:lnTo>
                      <a:lnTo>
                        <a:pt x="1072" y="3488"/>
                      </a:lnTo>
                      <a:lnTo>
                        <a:pt x="1054" y="3458"/>
                      </a:lnTo>
                      <a:lnTo>
                        <a:pt x="1033" y="3423"/>
                      </a:lnTo>
                      <a:lnTo>
                        <a:pt x="1010" y="3384"/>
                      </a:lnTo>
                      <a:lnTo>
                        <a:pt x="984" y="3341"/>
                      </a:lnTo>
                      <a:lnTo>
                        <a:pt x="957" y="3295"/>
                      </a:lnTo>
                      <a:lnTo>
                        <a:pt x="929" y="3247"/>
                      </a:lnTo>
                      <a:lnTo>
                        <a:pt x="899" y="3194"/>
                      </a:lnTo>
                      <a:lnTo>
                        <a:pt x="867" y="3139"/>
                      </a:lnTo>
                      <a:lnTo>
                        <a:pt x="835" y="3081"/>
                      </a:lnTo>
                      <a:lnTo>
                        <a:pt x="801" y="3022"/>
                      </a:lnTo>
                      <a:lnTo>
                        <a:pt x="766" y="2960"/>
                      </a:lnTo>
                      <a:lnTo>
                        <a:pt x="730" y="2895"/>
                      </a:lnTo>
                      <a:lnTo>
                        <a:pt x="694" y="2829"/>
                      </a:lnTo>
                      <a:lnTo>
                        <a:pt x="657" y="2761"/>
                      </a:lnTo>
                      <a:lnTo>
                        <a:pt x="620" y="2692"/>
                      </a:lnTo>
                      <a:lnTo>
                        <a:pt x="582" y="2621"/>
                      </a:lnTo>
                      <a:lnTo>
                        <a:pt x="545" y="2550"/>
                      </a:lnTo>
                      <a:lnTo>
                        <a:pt x="507" y="2478"/>
                      </a:lnTo>
                      <a:lnTo>
                        <a:pt x="470" y="2405"/>
                      </a:lnTo>
                      <a:lnTo>
                        <a:pt x="433" y="2332"/>
                      </a:lnTo>
                      <a:lnTo>
                        <a:pt x="396" y="2259"/>
                      </a:lnTo>
                      <a:lnTo>
                        <a:pt x="361" y="2185"/>
                      </a:lnTo>
                      <a:lnTo>
                        <a:pt x="326" y="2112"/>
                      </a:lnTo>
                      <a:lnTo>
                        <a:pt x="291" y="2039"/>
                      </a:lnTo>
                      <a:lnTo>
                        <a:pt x="259" y="1967"/>
                      </a:lnTo>
                      <a:lnTo>
                        <a:pt x="227" y="1895"/>
                      </a:lnTo>
                      <a:lnTo>
                        <a:pt x="197" y="1825"/>
                      </a:lnTo>
                      <a:lnTo>
                        <a:pt x="169" y="1755"/>
                      </a:lnTo>
                      <a:lnTo>
                        <a:pt x="142" y="1687"/>
                      </a:lnTo>
                      <a:lnTo>
                        <a:pt x="117" y="1620"/>
                      </a:lnTo>
                      <a:lnTo>
                        <a:pt x="93" y="1556"/>
                      </a:lnTo>
                      <a:lnTo>
                        <a:pt x="73" y="1493"/>
                      </a:lnTo>
                      <a:lnTo>
                        <a:pt x="54" y="1433"/>
                      </a:lnTo>
                      <a:lnTo>
                        <a:pt x="38" y="1375"/>
                      </a:lnTo>
                      <a:lnTo>
                        <a:pt x="25" y="1319"/>
                      </a:lnTo>
                      <a:lnTo>
                        <a:pt x="14" y="1266"/>
                      </a:lnTo>
                      <a:lnTo>
                        <a:pt x="6" y="1217"/>
                      </a:lnTo>
                      <a:lnTo>
                        <a:pt x="1" y="1171"/>
                      </a:lnTo>
                      <a:lnTo>
                        <a:pt x="0" y="1127"/>
                      </a:lnTo>
                      <a:lnTo>
                        <a:pt x="3" y="1039"/>
                      </a:lnTo>
                      <a:lnTo>
                        <a:pt x="14" y="951"/>
                      </a:lnTo>
                      <a:lnTo>
                        <a:pt x="29" y="867"/>
                      </a:lnTo>
                      <a:lnTo>
                        <a:pt x="52" y="785"/>
                      </a:lnTo>
                      <a:lnTo>
                        <a:pt x="81" y="706"/>
                      </a:lnTo>
                      <a:lnTo>
                        <a:pt x="115" y="630"/>
                      </a:lnTo>
                      <a:lnTo>
                        <a:pt x="154" y="557"/>
                      </a:lnTo>
                      <a:lnTo>
                        <a:pt x="199" y="487"/>
                      </a:lnTo>
                      <a:lnTo>
                        <a:pt x="249" y="421"/>
                      </a:lnTo>
                      <a:lnTo>
                        <a:pt x="303" y="359"/>
                      </a:lnTo>
                      <a:lnTo>
                        <a:pt x="361" y="300"/>
                      </a:lnTo>
                      <a:lnTo>
                        <a:pt x="423" y="246"/>
                      </a:lnTo>
                      <a:lnTo>
                        <a:pt x="491" y="198"/>
                      </a:lnTo>
                      <a:lnTo>
                        <a:pt x="560" y="153"/>
                      </a:lnTo>
                      <a:lnTo>
                        <a:pt x="633" y="114"/>
                      </a:lnTo>
                      <a:lnTo>
                        <a:pt x="711" y="80"/>
                      </a:lnTo>
                      <a:lnTo>
                        <a:pt x="790" y="52"/>
                      </a:lnTo>
                      <a:lnTo>
                        <a:pt x="872" y="29"/>
                      </a:lnTo>
                      <a:lnTo>
                        <a:pt x="957" y="13"/>
                      </a:lnTo>
                      <a:lnTo>
                        <a:pt x="1044" y="3"/>
                      </a:lnTo>
                      <a:lnTo>
                        <a:pt x="1133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56305" tIns="28152" rIns="56305" bIns="28152" numCol="1" anchor="t" anchorCtr="0" compatLnSpc="1"/>
                <a:lstStyle/>
                <a:p>
                  <a:pPr>
                    <a:defRPr/>
                  </a:pPr>
                  <a:endParaRPr lang="en-US" sz="110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652" name="Rectangle 651"/>
              <p:cNvSpPr/>
              <p:nvPr/>
            </p:nvSpPr>
            <p:spPr>
              <a:xfrm>
                <a:off x="4399732" y="2110013"/>
                <a:ext cx="1352332" cy="35021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  <a:alpha val="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865">
                    <a:ln w="3175"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Spain &amp; Italy</a:t>
                </a:r>
                <a:endParaRPr lang="en-US" sz="865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grpSp>
            <p:nvGrpSpPr>
              <p:cNvPr id="653" name="Group 652"/>
              <p:cNvGrpSpPr/>
              <p:nvPr/>
            </p:nvGrpSpPr>
            <p:grpSpPr>
              <a:xfrm>
                <a:off x="5607138" y="2087683"/>
                <a:ext cx="310938" cy="491360"/>
                <a:chOff x="1250155" y="3692461"/>
                <a:chExt cx="1313043" cy="2089723"/>
              </a:xfrm>
            </p:grpSpPr>
            <p:sp>
              <p:nvSpPr>
                <p:cNvPr id="654" name="Oval 653"/>
                <p:cNvSpPr/>
                <p:nvPr/>
              </p:nvSpPr>
              <p:spPr>
                <a:xfrm>
                  <a:off x="1335091" y="3736162"/>
                  <a:ext cx="1155700" cy="1128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105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55" name="Freeform 7"/>
                <p:cNvSpPr>
                  <a:spLocks noEditPoints="1"/>
                </p:cNvSpPr>
                <p:nvPr/>
              </p:nvSpPr>
              <p:spPr bwMode="auto">
                <a:xfrm>
                  <a:off x="1250155" y="3692461"/>
                  <a:ext cx="1313043" cy="2089723"/>
                </a:xfrm>
                <a:custGeom>
                  <a:avLst/>
                  <a:gdLst>
                    <a:gd name="T0" fmla="*/ 901 w 2260"/>
                    <a:gd name="T1" fmla="*/ 200 h 3579"/>
                    <a:gd name="T2" fmla="*/ 628 w 2260"/>
                    <a:gd name="T3" fmla="*/ 323 h 3579"/>
                    <a:gd name="T4" fmla="*/ 410 w 2260"/>
                    <a:gd name="T5" fmla="*/ 523 h 3579"/>
                    <a:gd name="T6" fmla="*/ 267 w 2260"/>
                    <a:gd name="T7" fmla="*/ 785 h 3579"/>
                    <a:gd name="T8" fmla="*/ 214 w 2260"/>
                    <a:gd name="T9" fmla="*/ 1089 h 3579"/>
                    <a:gd name="T10" fmla="*/ 267 w 2260"/>
                    <a:gd name="T11" fmla="*/ 1393 h 3579"/>
                    <a:gd name="T12" fmla="*/ 410 w 2260"/>
                    <a:gd name="T13" fmla="*/ 1654 h 3579"/>
                    <a:gd name="T14" fmla="*/ 628 w 2260"/>
                    <a:gd name="T15" fmla="*/ 1854 h 3579"/>
                    <a:gd name="T16" fmla="*/ 901 w 2260"/>
                    <a:gd name="T17" fmla="*/ 1977 h 3579"/>
                    <a:gd name="T18" fmla="*/ 1211 w 2260"/>
                    <a:gd name="T19" fmla="*/ 2004 h 3579"/>
                    <a:gd name="T20" fmla="*/ 1504 w 2260"/>
                    <a:gd name="T21" fmla="*/ 1927 h 3579"/>
                    <a:gd name="T22" fmla="*/ 1751 w 2260"/>
                    <a:gd name="T23" fmla="*/ 1766 h 3579"/>
                    <a:gd name="T24" fmla="*/ 1934 w 2260"/>
                    <a:gd name="T25" fmla="*/ 1533 h 3579"/>
                    <a:gd name="T26" fmla="*/ 2036 w 2260"/>
                    <a:gd name="T27" fmla="*/ 1246 h 3579"/>
                    <a:gd name="T28" fmla="*/ 2037 w 2260"/>
                    <a:gd name="T29" fmla="*/ 932 h 3579"/>
                    <a:gd name="T30" fmla="*/ 1937 w 2260"/>
                    <a:gd name="T31" fmla="*/ 648 h 3579"/>
                    <a:gd name="T32" fmla="*/ 1755 w 2260"/>
                    <a:gd name="T33" fmla="*/ 414 h 3579"/>
                    <a:gd name="T34" fmla="*/ 1506 w 2260"/>
                    <a:gd name="T35" fmla="*/ 251 h 3579"/>
                    <a:gd name="T36" fmla="*/ 1212 w 2260"/>
                    <a:gd name="T37" fmla="*/ 174 h 3579"/>
                    <a:gd name="T38" fmla="*/ 1307 w 2260"/>
                    <a:gd name="T39" fmla="*/ 13 h 3579"/>
                    <a:gd name="T40" fmla="*/ 1628 w 2260"/>
                    <a:gd name="T41" fmla="*/ 114 h 3579"/>
                    <a:gd name="T42" fmla="*/ 1900 w 2260"/>
                    <a:gd name="T43" fmla="*/ 300 h 3579"/>
                    <a:gd name="T44" fmla="*/ 2106 w 2260"/>
                    <a:gd name="T45" fmla="*/ 557 h 3579"/>
                    <a:gd name="T46" fmla="*/ 2230 w 2260"/>
                    <a:gd name="T47" fmla="*/ 867 h 3579"/>
                    <a:gd name="T48" fmla="*/ 2258 w 2260"/>
                    <a:gd name="T49" fmla="*/ 1171 h 3579"/>
                    <a:gd name="T50" fmla="*/ 2221 w 2260"/>
                    <a:gd name="T51" fmla="*/ 1375 h 3579"/>
                    <a:gd name="T52" fmla="*/ 2142 w 2260"/>
                    <a:gd name="T53" fmla="*/ 1620 h 3579"/>
                    <a:gd name="T54" fmla="*/ 2031 w 2260"/>
                    <a:gd name="T55" fmla="*/ 1895 h 3579"/>
                    <a:gd name="T56" fmla="*/ 1897 w 2260"/>
                    <a:gd name="T57" fmla="*/ 2185 h 3579"/>
                    <a:gd name="T58" fmla="*/ 1751 w 2260"/>
                    <a:gd name="T59" fmla="*/ 2478 h 3579"/>
                    <a:gd name="T60" fmla="*/ 1600 w 2260"/>
                    <a:gd name="T61" fmla="*/ 2761 h 3579"/>
                    <a:gd name="T62" fmla="*/ 1455 w 2260"/>
                    <a:gd name="T63" fmla="*/ 3022 h 3579"/>
                    <a:gd name="T64" fmla="*/ 1325 w 2260"/>
                    <a:gd name="T65" fmla="*/ 3247 h 3579"/>
                    <a:gd name="T66" fmla="*/ 1222 w 2260"/>
                    <a:gd name="T67" fmla="*/ 3423 h 3579"/>
                    <a:gd name="T68" fmla="*/ 1152 w 2260"/>
                    <a:gd name="T69" fmla="*/ 3538 h 3579"/>
                    <a:gd name="T70" fmla="*/ 1127 w 2260"/>
                    <a:gd name="T71" fmla="*/ 3579 h 3579"/>
                    <a:gd name="T72" fmla="*/ 1101 w 2260"/>
                    <a:gd name="T73" fmla="*/ 3538 h 3579"/>
                    <a:gd name="T74" fmla="*/ 1033 w 2260"/>
                    <a:gd name="T75" fmla="*/ 3423 h 3579"/>
                    <a:gd name="T76" fmla="*/ 929 w 2260"/>
                    <a:gd name="T77" fmla="*/ 3247 h 3579"/>
                    <a:gd name="T78" fmla="*/ 801 w 2260"/>
                    <a:gd name="T79" fmla="*/ 3022 h 3579"/>
                    <a:gd name="T80" fmla="*/ 657 w 2260"/>
                    <a:gd name="T81" fmla="*/ 2761 h 3579"/>
                    <a:gd name="T82" fmla="*/ 507 w 2260"/>
                    <a:gd name="T83" fmla="*/ 2478 h 3579"/>
                    <a:gd name="T84" fmla="*/ 361 w 2260"/>
                    <a:gd name="T85" fmla="*/ 2185 h 3579"/>
                    <a:gd name="T86" fmla="*/ 227 w 2260"/>
                    <a:gd name="T87" fmla="*/ 1895 h 3579"/>
                    <a:gd name="T88" fmla="*/ 117 w 2260"/>
                    <a:gd name="T89" fmla="*/ 1620 h 3579"/>
                    <a:gd name="T90" fmla="*/ 38 w 2260"/>
                    <a:gd name="T91" fmla="*/ 1375 h 3579"/>
                    <a:gd name="T92" fmla="*/ 1 w 2260"/>
                    <a:gd name="T93" fmla="*/ 1171 h 3579"/>
                    <a:gd name="T94" fmla="*/ 29 w 2260"/>
                    <a:gd name="T95" fmla="*/ 867 h 3579"/>
                    <a:gd name="T96" fmla="*/ 154 w 2260"/>
                    <a:gd name="T97" fmla="*/ 557 h 3579"/>
                    <a:gd name="T98" fmla="*/ 361 w 2260"/>
                    <a:gd name="T99" fmla="*/ 300 h 3579"/>
                    <a:gd name="T100" fmla="*/ 633 w 2260"/>
                    <a:gd name="T101" fmla="*/ 114 h 3579"/>
                    <a:gd name="T102" fmla="*/ 957 w 2260"/>
                    <a:gd name="T103" fmla="*/ 13 h 3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260" h="3579">
                      <a:moveTo>
                        <a:pt x="1133" y="171"/>
                      </a:moveTo>
                      <a:lnTo>
                        <a:pt x="1054" y="174"/>
                      </a:lnTo>
                      <a:lnTo>
                        <a:pt x="977" y="184"/>
                      </a:lnTo>
                      <a:lnTo>
                        <a:pt x="901" y="200"/>
                      </a:lnTo>
                      <a:lnTo>
                        <a:pt x="828" y="223"/>
                      </a:lnTo>
                      <a:lnTo>
                        <a:pt x="758" y="251"/>
                      </a:lnTo>
                      <a:lnTo>
                        <a:pt x="692" y="284"/>
                      </a:lnTo>
                      <a:lnTo>
                        <a:pt x="628" y="323"/>
                      </a:lnTo>
                      <a:lnTo>
                        <a:pt x="567" y="367"/>
                      </a:lnTo>
                      <a:lnTo>
                        <a:pt x="511" y="414"/>
                      </a:lnTo>
                      <a:lnTo>
                        <a:pt x="458" y="467"/>
                      </a:lnTo>
                      <a:lnTo>
                        <a:pt x="410" y="523"/>
                      </a:lnTo>
                      <a:lnTo>
                        <a:pt x="367" y="584"/>
                      </a:lnTo>
                      <a:lnTo>
                        <a:pt x="327" y="648"/>
                      </a:lnTo>
                      <a:lnTo>
                        <a:pt x="294" y="715"/>
                      </a:lnTo>
                      <a:lnTo>
                        <a:pt x="267" y="785"/>
                      </a:lnTo>
                      <a:lnTo>
                        <a:pt x="244" y="858"/>
                      </a:lnTo>
                      <a:lnTo>
                        <a:pt x="227" y="932"/>
                      </a:lnTo>
                      <a:lnTo>
                        <a:pt x="217" y="1010"/>
                      </a:lnTo>
                      <a:lnTo>
                        <a:pt x="214" y="1089"/>
                      </a:lnTo>
                      <a:lnTo>
                        <a:pt x="217" y="1167"/>
                      </a:lnTo>
                      <a:lnTo>
                        <a:pt x="227" y="1245"/>
                      </a:lnTo>
                      <a:lnTo>
                        <a:pt x="244" y="1320"/>
                      </a:lnTo>
                      <a:lnTo>
                        <a:pt x="267" y="1393"/>
                      </a:lnTo>
                      <a:lnTo>
                        <a:pt x="294" y="1463"/>
                      </a:lnTo>
                      <a:lnTo>
                        <a:pt x="327" y="1529"/>
                      </a:lnTo>
                      <a:lnTo>
                        <a:pt x="367" y="1593"/>
                      </a:lnTo>
                      <a:lnTo>
                        <a:pt x="410" y="1654"/>
                      </a:lnTo>
                      <a:lnTo>
                        <a:pt x="458" y="1710"/>
                      </a:lnTo>
                      <a:lnTo>
                        <a:pt x="511" y="1763"/>
                      </a:lnTo>
                      <a:lnTo>
                        <a:pt x="567" y="1812"/>
                      </a:lnTo>
                      <a:lnTo>
                        <a:pt x="628" y="1854"/>
                      </a:lnTo>
                      <a:lnTo>
                        <a:pt x="692" y="1894"/>
                      </a:lnTo>
                      <a:lnTo>
                        <a:pt x="758" y="1927"/>
                      </a:lnTo>
                      <a:lnTo>
                        <a:pt x="828" y="1954"/>
                      </a:lnTo>
                      <a:lnTo>
                        <a:pt x="901" y="1977"/>
                      </a:lnTo>
                      <a:lnTo>
                        <a:pt x="977" y="1994"/>
                      </a:lnTo>
                      <a:lnTo>
                        <a:pt x="1054" y="2004"/>
                      </a:lnTo>
                      <a:lnTo>
                        <a:pt x="1133" y="2007"/>
                      </a:lnTo>
                      <a:lnTo>
                        <a:pt x="1211" y="2004"/>
                      </a:lnTo>
                      <a:lnTo>
                        <a:pt x="1287" y="1994"/>
                      </a:lnTo>
                      <a:lnTo>
                        <a:pt x="1362" y="1978"/>
                      </a:lnTo>
                      <a:lnTo>
                        <a:pt x="1434" y="1956"/>
                      </a:lnTo>
                      <a:lnTo>
                        <a:pt x="1504" y="1927"/>
                      </a:lnTo>
                      <a:lnTo>
                        <a:pt x="1571" y="1895"/>
                      </a:lnTo>
                      <a:lnTo>
                        <a:pt x="1635" y="1857"/>
                      </a:lnTo>
                      <a:lnTo>
                        <a:pt x="1694" y="1813"/>
                      </a:lnTo>
                      <a:lnTo>
                        <a:pt x="1751" y="1766"/>
                      </a:lnTo>
                      <a:lnTo>
                        <a:pt x="1803" y="1713"/>
                      </a:lnTo>
                      <a:lnTo>
                        <a:pt x="1852" y="1656"/>
                      </a:lnTo>
                      <a:lnTo>
                        <a:pt x="1896" y="1596"/>
                      </a:lnTo>
                      <a:lnTo>
                        <a:pt x="1934" y="1533"/>
                      </a:lnTo>
                      <a:lnTo>
                        <a:pt x="1968" y="1465"/>
                      </a:lnTo>
                      <a:lnTo>
                        <a:pt x="1997" y="1396"/>
                      </a:lnTo>
                      <a:lnTo>
                        <a:pt x="2019" y="1322"/>
                      </a:lnTo>
                      <a:lnTo>
                        <a:pt x="2036" y="1246"/>
                      </a:lnTo>
                      <a:lnTo>
                        <a:pt x="2048" y="1168"/>
                      </a:lnTo>
                      <a:lnTo>
                        <a:pt x="2051" y="1089"/>
                      </a:lnTo>
                      <a:lnTo>
                        <a:pt x="2048" y="1010"/>
                      </a:lnTo>
                      <a:lnTo>
                        <a:pt x="2037" y="932"/>
                      </a:lnTo>
                      <a:lnTo>
                        <a:pt x="2022" y="858"/>
                      </a:lnTo>
                      <a:lnTo>
                        <a:pt x="1999" y="785"/>
                      </a:lnTo>
                      <a:lnTo>
                        <a:pt x="1971" y="715"/>
                      </a:lnTo>
                      <a:lnTo>
                        <a:pt x="1937" y="648"/>
                      </a:lnTo>
                      <a:lnTo>
                        <a:pt x="1899" y="584"/>
                      </a:lnTo>
                      <a:lnTo>
                        <a:pt x="1855" y="523"/>
                      </a:lnTo>
                      <a:lnTo>
                        <a:pt x="1808" y="467"/>
                      </a:lnTo>
                      <a:lnTo>
                        <a:pt x="1755" y="414"/>
                      </a:lnTo>
                      <a:lnTo>
                        <a:pt x="1699" y="367"/>
                      </a:lnTo>
                      <a:lnTo>
                        <a:pt x="1638" y="323"/>
                      </a:lnTo>
                      <a:lnTo>
                        <a:pt x="1574" y="284"/>
                      </a:lnTo>
                      <a:lnTo>
                        <a:pt x="1506" y="251"/>
                      </a:lnTo>
                      <a:lnTo>
                        <a:pt x="1437" y="223"/>
                      </a:lnTo>
                      <a:lnTo>
                        <a:pt x="1364" y="200"/>
                      </a:lnTo>
                      <a:lnTo>
                        <a:pt x="1289" y="184"/>
                      </a:lnTo>
                      <a:lnTo>
                        <a:pt x="1212" y="174"/>
                      </a:lnTo>
                      <a:lnTo>
                        <a:pt x="1133" y="171"/>
                      </a:lnTo>
                      <a:close/>
                      <a:moveTo>
                        <a:pt x="1133" y="0"/>
                      </a:moveTo>
                      <a:lnTo>
                        <a:pt x="1221" y="3"/>
                      </a:lnTo>
                      <a:lnTo>
                        <a:pt x="1307" y="13"/>
                      </a:lnTo>
                      <a:lnTo>
                        <a:pt x="1391" y="29"/>
                      </a:lnTo>
                      <a:lnTo>
                        <a:pt x="1473" y="52"/>
                      </a:lnTo>
                      <a:lnTo>
                        <a:pt x="1551" y="80"/>
                      </a:lnTo>
                      <a:lnTo>
                        <a:pt x="1628" y="114"/>
                      </a:lnTo>
                      <a:lnTo>
                        <a:pt x="1701" y="153"/>
                      </a:lnTo>
                      <a:lnTo>
                        <a:pt x="1771" y="198"/>
                      </a:lnTo>
                      <a:lnTo>
                        <a:pt x="1837" y="246"/>
                      </a:lnTo>
                      <a:lnTo>
                        <a:pt x="1900" y="300"/>
                      </a:lnTo>
                      <a:lnTo>
                        <a:pt x="1958" y="359"/>
                      </a:lnTo>
                      <a:lnTo>
                        <a:pt x="2012" y="421"/>
                      </a:lnTo>
                      <a:lnTo>
                        <a:pt x="2061" y="487"/>
                      </a:lnTo>
                      <a:lnTo>
                        <a:pt x="2106" y="557"/>
                      </a:lnTo>
                      <a:lnTo>
                        <a:pt x="2145" y="630"/>
                      </a:lnTo>
                      <a:lnTo>
                        <a:pt x="2179" y="706"/>
                      </a:lnTo>
                      <a:lnTo>
                        <a:pt x="2207" y="785"/>
                      </a:lnTo>
                      <a:lnTo>
                        <a:pt x="2230" y="867"/>
                      </a:lnTo>
                      <a:lnTo>
                        <a:pt x="2247" y="951"/>
                      </a:lnTo>
                      <a:lnTo>
                        <a:pt x="2257" y="1039"/>
                      </a:lnTo>
                      <a:lnTo>
                        <a:pt x="2260" y="1127"/>
                      </a:lnTo>
                      <a:lnTo>
                        <a:pt x="2258" y="1171"/>
                      </a:lnTo>
                      <a:lnTo>
                        <a:pt x="2253" y="1217"/>
                      </a:lnTo>
                      <a:lnTo>
                        <a:pt x="2246" y="1266"/>
                      </a:lnTo>
                      <a:lnTo>
                        <a:pt x="2234" y="1319"/>
                      </a:lnTo>
                      <a:lnTo>
                        <a:pt x="2221" y="1375"/>
                      </a:lnTo>
                      <a:lnTo>
                        <a:pt x="2205" y="1433"/>
                      </a:lnTo>
                      <a:lnTo>
                        <a:pt x="2186" y="1493"/>
                      </a:lnTo>
                      <a:lnTo>
                        <a:pt x="2166" y="1556"/>
                      </a:lnTo>
                      <a:lnTo>
                        <a:pt x="2142" y="1620"/>
                      </a:lnTo>
                      <a:lnTo>
                        <a:pt x="2117" y="1687"/>
                      </a:lnTo>
                      <a:lnTo>
                        <a:pt x="2090" y="1755"/>
                      </a:lnTo>
                      <a:lnTo>
                        <a:pt x="2061" y="1825"/>
                      </a:lnTo>
                      <a:lnTo>
                        <a:pt x="2031" y="1895"/>
                      </a:lnTo>
                      <a:lnTo>
                        <a:pt x="1999" y="1967"/>
                      </a:lnTo>
                      <a:lnTo>
                        <a:pt x="1967" y="2039"/>
                      </a:lnTo>
                      <a:lnTo>
                        <a:pt x="1933" y="2112"/>
                      </a:lnTo>
                      <a:lnTo>
                        <a:pt x="1897" y="2185"/>
                      </a:lnTo>
                      <a:lnTo>
                        <a:pt x="1861" y="2259"/>
                      </a:lnTo>
                      <a:lnTo>
                        <a:pt x="1825" y="2332"/>
                      </a:lnTo>
                      <a:lnTo>
                        <a:pt x="1788" y="2405"/>
                      </a:lnTo>
                      <a:lnTo>
                        <a:pt x="1751" y="2478"/>
                      </a:lnTo>
                      <a:lnTo>
                        <a:pt x="1712" y="2550"/>
                      </a:lnTo>
                      <a:lnTo>
                        <a:pt x="1675" y="2621"/>
                      </a:lnTo>
                      <a:lnTo>
                        <a:pt x="1637" y="2692"/>
                      </a:lnTo>
                      <a:lnTo>
                        <a:pt x="1600" y="2761"/>
                      </a:lnTo>
                      <a:lnTo>
                        <a:pt x="1563" y="2829"/>
                      </a:lnTo>
                      <a:lnTo>
                        <a:pt x="1526" y="2895"/>
                      </a:lnTo>
                      <a:lnTo>
                        <a:pt x="1490" y="2960"/>
                      </a:lnTo>
                      <a:lnTo>
                        <a:pt x="1455" y="3022"/>
                      </a:lnTo>
                      <a:lnTo>
                        <a:pt x="1421" y="3081"/>
                      </a:lnTo>
                      <a:lnTo>
                        <a:pt x="1388" y="3139"/>
                      </a:lnTo>
                      <a:lnTo>
                        <a:pt x="1356" y="3194"/>
                      </a:lnTo>
                      <a:lnTo>
                        <a:pt x="1325" y="3247"/>
                      </a:lnTo>
                      <a:lnTo>
                        <a:pt x="1297" y="3295"/>
                      </a:lnTo>
                      <a:lnTo>
                        <a:pt x="1270" y="3341"/>
                      </a:lnTo>
                      <a:lnTo>
                        <a:pt x="1245" y="3384"/>
                      </a:lnTo>
                      <a:lnTo>
                        <a:pt x="1222" y="3423"/>
                      </a:lnTo>
                      <a:lnTo>
                        <a:pt x="1200" y="3458"/>
                      </a:lnTo>
                      <a:lnTo>
                        <a:pt x="1182" y="3488"/>
                      </a:lnTo>
                      <a:lnTo>
                        <a:pt x="1166" y="3515"/>
                      </a:lnTo>
                      <a:lnTo>
                        <a:pt x="1152" y="3538"/>
                      </a:lnTo>
                      <a:lnTo>
                        <a:pt x="1142" y="3556"/>
                      </a:lnTo>
                      <a:lnTo>
                        <a:pt x="1133" y="3568"/>
                      </a:lnTo>
                      <a:lnTo>
                        <a:pt x="1128" y="3576"/>
                      </a:lnTo>
                      <a:lnTo>
                        <a:pt x="1127" y="3579"/>
                      </a:lnTo>
                      <a:lnTo>
                        <a:pt x="1125" y="3576"/>
                      </a:lnTo>
                      <a:lnTo>
                        <a:pt x="1121" y="3568"/>
                      </a:lnTo>
                      <a:lnTo>
                        <a:pt x="1113" y="3556"/>
                      </a:lnTo>
                      <a:lnTo>
                        <a:pt x="1101" y="3538"/>
                      </a:lnTo>
                      <a:lnTo>
                        <a:pt x="1088" y="3515"/>
                      </a:lnTo>
                      <a:lnTo>
                        <a:pt x="1072" y="3488"/>
                      </a:lnTo>
                      <a:lnTo>
                        <a:pt x="1054" y="3458"/>
                      </a:lnTo>
                      <a:lnTo>
                        <a:pt x="1033" y="3423"/>
                      </a:lnTo>
                      <a:lnTo>
                        <a:pt x="1010" y="3384"/>
                      </a:lnTo>
                      <a:lnTo>
                        <a:pt x="984" y="3341"/>
                      </a:lnTo>
                      <a:lnTo>
                        <a:pt x="957" y="3295"/>
                      </a:lnTo>
                      <a:lnTo>
                        <a:pt x="929" y="3247"/>
                      </a:lnTo>
                      <a:lnTo>
                        <a:pt x="899" y="3194"/>
                      </a:lnTo>
                      <a:lnTo>
                        <a:pt x="867" y="3139"/>
                      </a:lnTo>
                      <a:lnTo>
                        <a:pt x="835" y="3081"/>
                      </a:lnTo>
                      <a:lnTo>
                        <a:pt x="801" y="3022"/>
                      </a:lnTo>
                      <a:lnTo>
                        <a:pt x="766" y="2960"/>
                      </a:lnTo>
                      <a:lnTo>
                        <a:pt x="730" y="2895"/>
                      </a:lnTo>
                      <a:lnTo>
                        <a:pt x="694" y="2829"/>
                      </a:lnTo>
                      <a:lnTo>
                        <a:pt x="657" y="2761"/>
                      </a:lnTo>
                      <a:lnTo>
                        <a:pt x="620" y="2692"/>
                      </a:lnTo>
                      <a:lnTo>
                        <a:pt x="582" y="2621"/>
                      </a:lnTo>
                      <a:lnTo>
                        <a:pt x="545" y="2550"/>
                      </a:lnTo>
                      <a:lnTo>
                        <a:pt x="507" y="2478"/>
                      </a:lnTo>
                      <a:lnTo>
                        <a:pt x="470" y="2405"/>
                      </a:lnTo>
                      <a:lnTo>
                        <a:pt x="433" y="2332"/>
                      </a:lnTo>
                      <a:lnTo>
                        <a:pt x="396" y="2259"/>
                      </a:lnTo>
                      <a:lnTo>
                        <a:pt x="361" y="2185"/>
                      </a:lnTo>
                      <a:lnTo>
                        <a:pt x="326" y="2112"/>
                      </a:lnTo>
                      <a:lnTo>
                        <a:pt x="291" y="2039"/>
                      </a:lnTo>
                      <a:lnTo>
                        <a:pt x="259" y="1967"/>
                      </a:lnTo>
                      <a:lnTo>
                        <a:pt x="227" y="1895"/>
                      </a:lnTo>
                      <a:lnTo>
                        <a:pt x="197" y="1825"/>
                      </a:lnTo>
                      <a:lnTo>
                        <a:pt x="169" y="1755"/>
                      </a:lnTo>
                      <a:lnTo>
                        <a:pt x="142" y="1687"/>
                      </a:lnTo>
                      <a:lnTo>
                        <a:pt x="117" y="1620"/>
                      </a:lnTo>
                      <a:lnTo>
                        <a:pt x="93" y="1556"/>
                      </a:lnTo>
                      <a:lnTo>
                        <a:pt x="73" y="1493"/>
                      </a:lnTo>
                      <a:lnTo>
                        <a:pt x="54" y="1433"/>
                      </a:lnTo>
                      <a:lnTo>
                        <a:pt x="38" y="1375"/>
                      </a:lnTo>
                      <a:lnTo>
                        <a:pt x="25" y="1319"/>
                      </a:lnTo>
                      <a:lnTo>
                        <a:pt x="14" y="1266"/>
                      </a:lnTo>
                      <a:lnTo>
                        <a:pt x="6" y="1217"/>
                      </a:lnTo>
                      <a:lnTo>
                        <a:pt x="1" y="1171"/>
                      </a:lnTo>
                      <a:lnTo>
                        <a:pt x="0" y="1127"/>
                      </a:lnTo>
                      <a:lnTo>
                        <a:pt x="3" y="1039"/>
                      </a:lnTo>
                      <a:lnTo>
                        <a:pt x="14" y="951"/>
                      </a:lnTo>
                      <a:lnTo>
                        <a:pt x="29" y="867"/>
                      </a:lnTo>
                      <a:lnTo>
                        <a:pt x="52" y="785"/>
                      </a:lnTo>
                      <a:lnTo>
                        <a:pt x="81" y="706"/>
                      </a:lnTo>
                      <a:lnTo>
                        <a:pt x="115" y="630"/>
                      </a:lnTo>
                      <a:lnTo>
                        <a:pt x="154" y="557"/>
                      </a:lnTo>
                      <a:lnTo>
                        <a:pt x="199" y="487"/>
                      </a:lnTo>
                      <a:lnTo>
                        <a:pt x="249" y="421"/>
                      </a:lnTo>
                      <a:lnTo>
                        <a:pt x="303" y="359"/>
                      </a:lnTo>
                      <a:lnTo>
                        <a:pt x="361" y="300"/>
                      </a:lnTo>
                      <a:lnTo>
                        <a:pt x="423" y="246"/>
                      </a:lnTo>
                      <a:lnTo>
                        <a:pt x="491" y="198"/>
                      </a:lnTo>
                      <a:lnTo>
                        <a:pt x="560" y="153"/>
                      </a:lnTo>
                      <a:lnTo>
                        <a:pt x="633" y="114"/>
                      </a:lnTo>
                      <a:lnTo>
                        <a:pt x="711" y="80"/>
                      </a:lnTo>
                      <a:lnTo>
                        <a:pt x="790" y="52"/>
                      </a:lnTo>
                      <a:lnTo>
                        <a:pt x="872" y="29"/>
                      </a:lnTo>
                      <a:lnTo>
                        <a:pt x="957" y="13"/>
                      </a:lnTo>
                      <a:lnTo>
                        <a:pt x="1044" y="3"/>
                      </a:lnTo>
                      <a:lnTo>
                        <a:pt x="1133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56305" tIns="28152" rIns="56305" bIns="28152" numCol="1" anchor="t" anchorCtr="0" compatLnSpc="1"/>
                <a:lstStyle/>
                <a:p>
                  <a:pPr>
                    <a:defRPr/>
                  </a:pPr>
                  <a:endParaRPr lang="en-US" sz="110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657" name="Rectangle 656"/>
              <p:cNvSpPr/>
              <p:nvPr/>
            </p:nvSpPr>
            <p:spPr>
              <a:xfrm>
                <a:off x="5159897" y="2606212"/>
                <a:ext cx="1516927" cy="35021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865">
                    <a:ln w="3175"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UAE &amp; Iraq</a:t>
                </a:r>
                <a:endParaRPr lang="en-US" sz="865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grpSp>
            <p:nvGrpSpPr>
              <p:cNvPr id="658" name="Group 657"/>
              <p:cNvGrpSpPr/>
              <p:nvPr/>
            </p:nvGrpSpPr>
            <p:grpSpPr>
              <a:xfrm>
                <a:off x="6486121" y="2548306"/>
                <a:ext cx="310938" cy="491360"/>
                <a:chOff x="1250155" y="3692461"/>
                <a:chExt cx="1313043" cy="2089723"/>
              </a:xfrm>
            </p:grpSpPr>
            <p:sp>
              <p:nvSpPr>
                <p:cNvPr id="659" name="Oval 658"/>
                <p:cNvSpPr/>
                <p:nvPr/>
              </p:nvSpPr>
              <p:spPr>
                <a:xfrm>
                  <a:off x="1335091" y="3736162"/>
                  <a:ext cx="1155700" cy="1128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105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60" name="Freeform 7"/>
                <p:cNvSpPr>
                  <a:spLocks noEditPoints="1"/>
                </p:cNvSpPr>
                <p:nvPr/>
              </p:nvSpPr>
              <p:spPr bwMode="auto">
                <a:xfrm>
                  <a:off x="1250155" y="3692461"/>
                  <a:ext cx="1313043" cy="2089723"/>
                </a:xfrm>
                <a:custGeom>
                  <a:avLst/>
                  <a:gdLst>
                    <a:gd name="T0" fmla="*/ 901 w 2260"/>
                    <a:gd name="T1" fmla="*/ 200 h 3579"/>
                    <a:gd name="T2" fmla="*/ 628 w 2260"/>
                    <a:gd name="T3" fmla="*/ 323 h 3579"/>
                    <a:gd name="T4" fmla="*/ 410 w 2260"/>
                    <a:gd name="T5" fmla="*/ 523 h 3579"/>
                    <a:gd name="T6" fmla="*/ 267 w 2260"/>
                    <a:gd name="T7" fmla="*/ 785 h 3579"/>
                    <a:gd name="T8" fmla="*/ 214 w 2260"/>
                    <a:gd name="T9" fmla="*/ 1089 h 3579"/>
                    <a:gd name="T10" fmla="*/ 267 w 2260"/>
                    <a:gd name="T11" fmla="*/ 1393 h 3579"/>
                    <a:gd name="T12" fmla="*/ 410 w 2260"/>
                    <a:gd name="T13" fmla="*/ 1654 h 3579"/>
                    <a:gd name="T14" fmla="*/ 628 w 2260"/>
                    <a:gd name="T15" fmla="*/ 1854 h 3579"/>
                    <a:gd name="T16" fmla="*/ 901 w 2260"/>
                    <a:gd name="T17" fmla="*/ 1977 h 3579"/>
                    <a:gd name="T18" fmla="*/ 1211 w 2260"/>
                    <a:gd name="T19" fmla="*/ 2004 h 3579"/>
                    <a:gd name="T20" fmla="*/ 1504 w 2260"/>
                    <a:gd name="T21" fmla="*/ 1927 h 3579"/>
                    <a:gd name="T22" fmla="*/ 1751 w 2260"/>
                    <a:gd name="T23" fmla="*/ 1766 h 3579"/>
                    <a:gd name="T24" fmla="*/ 1934 w 2260"/>
                    <a:gd name="T25" fmla="*/ 1533 h 3579"/>
                    <a:gd name="T26" fmla="*/ 2036 w 2260"/>
                    <a:gd name="T27" fmla="*/ 1246 h 3579"/>
                    <a:gd name="T28" fmla="*/ 2037 w 2260"/>
                    <a:gd name="T29" fmla="*/ 932 h 3579"/>
                    <a:gd name="T30" fmla="*/ 1937 w 2260"/>
                    <a:gd name="T31" fmla="*/ 648 h 3579"/>
                    <a:gd name="T32" fmla="*/ 1755 w 2260"/>
                    <a:gd name="T33" fmla="*/ 414 h 3579"/>
                    <a:gd name="T34" fmla="*/ 1506 w 2260"/>
                    <a:gd name="T35" fmla="*/ 251 h 3579"/>
                    <a:gd name="T36" fmla="*/ 1212 w 2260"/>
                    <a:gd name="T37" fmla="*/ 174 h 3579"/>
                    <a:gd name="T38" fmla="*/ 1307 w 2260"/>
                    <a:gd name="T39" fmla="*/ 13 h 3579"/>
                    <a:gd name="T40" fmla="*/ 1628 w 2260"/>
                    <a:gd name="T41" fmla="*/ 114 h 3579"/>
                    <a:gd name="T42" fmla="*/ 1900 w 2260"/>
                    <a:gd name="T43" fmla="*/ 300 h 3579"/>
                    <a:gd name="T44" fmla="*/ 2106 w 2260"/>
                    <a:gd name="T45" fmla="*/ 557 h 3579"/>
                    <a:gd name="T46" fmla="*/ 2230 w 2260"/>
                    <a:gd name="T47" fmla="*/ 867 h 3579"/>
                    <a:gd name="T48" fmla="*/ 2258 w 2260"/>
                    <a:gd name="T49" fmla="*/ 1171 h 3579"/>
                    <a:gd name="T50" fmla="*/ 2221 w 2260"/>
                    <a:gd name="T51" fmla="*/ 1375 h 3579"/>
                    <a:gd name="T52" fmla="*/ 2142 w 2260"/>
                    <a:gd name="T53" fmla="*/ 1620 h 3579"/>
                    <a:gd name="T54" fmla="*/ 2031 w 2260"/>
                    <a:gd name="T55" fmla="*/ 1895 h 3579"/>
                    <a:gd name="T56" fmla="*/ 1897 w 2260"/>
                    <a:gd name="T57" fmla="*/ 2185 h 3579"/>
                    <a:gd name="T58" fmla="*/ 1751 w 2260"/>
                    <a:gd name="T59" fmla="*/ 2478 h 3579"/>
                    <a:gd name="T60" fmla="*/ 1600 w 2260"/>
                    <a:gd name="T61" fmla="*/ 2761 h 3579"/>
                    <a:gd name="T62" fmla="*/ 1455 w 2260"/>
                    <a:gd name="T63" fmla="*/ 3022 h 3579"/>
                    <a:gd name="T64" fmla="*/ 1325 w 2260"/>
                    <a:gd name="T65" fmla="*/ 3247 h 3579"/>
                    <a:gd name="T66" fmla="*/ 1222 w 2260"/>
                    <a:gd name="T67" fmla="*/ 3423 h 3579"/>
                    <a:gd name="T68" fmla="*/ 1152 w 2260"/>
                    <a:gd name="T69" fmla="*/ 3538 h 3579"/>
                    <a:gd name="T70" fmla="*/ 1127 w 2260"/>
                    <a:gd name="T71" fmla="*/ 3579 h 3579"/>
                    <a:gd name="T72" fmla="*/ 1101 w 2260"/>
                    <a:gd name="T73" fmla="*/ 3538 h 3579"/>
                    <a:gd name="T74" fmla="*/ 1033 w 2260"/>
                    <a:gd name="T75" fmla="*/ 3423 h 3579"/>
                    <a:gd name="T76" fmla="*/ 929 w 2260"/>
                    <a:gd name="T77" fmla="*/ 3247 h 3579"/>
                    <a:gd name="T78" fmla="*/ 801 w 2260"/>
                    <a:gd name="T79" fmla="*/ 3022 h 3579"/>
                    <a:gd name="T80" fmla="*/ 657 w 2260"/>
                    <a:gd name="T81" fmla="*/ 2761 h 3579"/>
                    <a:gd name="T82" fmla="*/ 507 w 2260"/>
                    <a:gd name="T83" fmla="*/ 2478 h 3579"/>
                    <a:gd name="T84" fmla="*/ 361 w 2260"/>
                    <a:gd name="T85" fmla="*/ 2185 h 3579"/>
                    <a:gd name="T86" fmla="*/ 227 w 2260"/>
                    <a:gd name="T87" fmla="*/ 1895 h 3579"/>
                    <a:gd name="T88" fmla="*/ 117 w 2260"/>
                    <a:gd name="T89" fmla="*/ 1620 h 3579"/>
                    <a:gd name="T90" fmla="*/ 38 w 2260"/>
                    <a:gd name="T91" fmla="*/ 1375 h 3579"/>
                    <a:gd name="T92" fmla="*/ 1 w 2260"/>
                    <a:gd name="T93" fmla="*/ 1171 h 3579"/>
                    <a:gd name="T94" fmla="*/ 29 w 2260"/>
                    <a:gd name="T95" fmla="*/ 867 h 3579"/>
                    <a:gd name="T96" fmla="*/ 154 w 2260"/>
                    <a:gd name="T97" fmla="*/ 557 h 3579"/>
                    <a:gd name="T98" fmla="*/ 361 w 2260"/>
                    <a:gd name="T99" fmla="*/ 300 h 3579"/>
                    <a:gd name="T100" fmla="*/ 633 w 2260"/>
                    <a:gd name="T101" fmla="*/ 114 h 3579"/>
                    <a:gd name="T102" fmla="*/ 957 w 2260"/>
                    <a:gd name="T103" fmla="*/ 13 h 3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260" h="3579">
                      <a:moveTo>
                        <a:pt x="1133" y="171"/>
                      </a:moveTo>
                      <a:lnTo>
                        <a:pt x="1054" y="174"/>
                      </a:lnTo>
                      <a:lnTo>
                        <a:pt x="977" y="184"/>
                      </a:lnTo>
                      <a:lnTo>
                        <a:pt x="901" y="200"/>
                      </a:lnTo>
                      <a:lnTo>
                        <a:pt x="828" y="223"/>
                      </a:lnTo>
                      <a:lnTo>
                        <a:pt x="758" y="251"/>
                      </a:lnTo>
                      <a:lnTo>
                        <a:pt x="692" y="284"/>
                      </a:lnTo>
                      <a:lnTo>
                        <a:pt x="628" y="323"/>
                      </a:lnTo>
                      <a:lnTo>
                        <a:pt x="567" y="367"/>
                      </a:lnTo>
                      <a:lnTo>
                        <a:pt x="511" y="414"/>
                      </a:lnTo>
                      <a:lnTo>
                        <a:pt x="458" y="467"/>
                      </a:lnTo>
                      <a:lnTo>
                        <a:pt x="410" y="523"/>
                      </a:lnTo>
                      <a:lnTo>
                        <a:pt x="367" y="584"/>
                      </a:lnTo>
                      <a:lnTo>
                        <a:pt x="327" y="648"/>
                      </a:lnTo>
                      <a:lnTo>
                        <a:pt x="294" y="715"/>
                      </a:lnTo>
                      <a:lnTo>
                        <a:pt x="267" y="785"/>
                      </a:lnTo>
                      <a:lnTo>
                        <a:pt x="244" y="858"/>
                      </a:lnTo>
                      <a:lnTo>
                        <a:pt x="227" y="932"/>
                      </a:lnTo>
                      <a:lnTo>
                        <a:pt x="217" y="1010"/>
                      </a:lnTo>
                      <a:lnTo>
                        <a:pt x="214" y="1089"/>
                      </a:lnTo>
                      <a:lnTo>
                        <a:pt x="217" y="1167"/>
                      </a:lnTo>
                      <a:lnTo>
                        <a:pt x="227" y="1245"/>
                      </a:lnTo>
                      <a:lnTo>
                        <a:pt x="244" y="1320"/>
                      </a:lnTo>
                      <a:lnTo>
                        <a:pt x="267" y="1393"/>
                      </a:lnTo>
                      <a:lnTo>
                        <a:pt x="294" y="1463"/>
                      </a:lnTo>
                      <a:lnTo>
                        <a:pt x="327" y="1529"/>
                      </a:lnTo>
                      <a:lnTo>
                        <a:pt x="367" y="1593"/>
                      </a:lnTo>
                      <a:lnTo>
                        <a:pt x="410" y="1654"/>
                      </a:lnTo>
                      <a:lnTo>
                        <a:pt x="458" y="1710"/>
                      </a:lnTo>
                      <a:lnTo>
                        <a:pt x="511" y="1763"/>
                      </a:lnTo>
                      <a:lnTo>
                        <a:pt x="567" y="1812"/>
                      </a:lnTo>
                      <a:lnTo>
                        <a:pt x="628" y="1854"/>
                      </a:lnTo>
                      <a:lnTo>
                        <a:pt x="692" y="1894"/>
                      </a:lnTo>
                      <a:lnTo>
                        <a:pt x="758" y="1927"/>
                      </a:lnTo>
                      <a:lnTo>
                        <a:pt x="828" y="1954"/>
                      </a:lnTo>
                      <a:lnTo>
                        <a:pt x="901" y="1977"/>
                      </a:lnTo>
                      <a:lnTo>
                        <a:pt x="977" y="1994"/>
                      </a:lnTo>
                      <a:lnTo>
                        <a:pt x="1054" y="2004"/>
                      </a:lnTo>
                      <a:lnTo>
                        <a:pt x="1133" y="2007"/>
                      </a:lnTo>
                      <a:lnTo>
                        <a:pt x="1211" y="2004"/>
                      </a:lnTo>
                      <a:lnTo>
                        <a:pt x="1287" y="1994"/>
                      </a:lnTo>
                      <a:lnTo>
                        <a:pt x="1362" y="1978"/>
                      </a:lnTo>
                      <a:lnTo>
                        <a:pt x="1434" y="1956"/>
                      </a:lnTo>
                      <a:lnTo>
                        <a:pt x="1504" y="1927"/>
                      </a:lnTo>
                      <a:lnTo>
                        <a:pt x="1571" y="1895"/>
                      </a:lnTo>
                      <a:lnTo>
                        <a:pt x="1635" y="1857"/>
                      </a:lnTo>
                      <a:lnTo>
                        <a:pt x="1694" y="1813"/>
                      </a:lnTo>
                      <a:lnTo>
                        <a:pt x="1751" y="1766"/>
                      </a:lnTo>
                      <a:lnTo>
                        <a:pt x="1803" y="1713"/>
                      </a:lnTo>
                      <a:lnTo>
                        <a:pt x="1852" y="1656"/>
                      </a:lnTo>
                      <a:lnTo>
                        <a:pt x="1896" y="1596"/>
                      </a:lnTo>
                      <a:lnTo>
                        <a:pt x="1934" y="1533"/>
                      </a:lnTo>
                      <a:lnTo>
                        <a:pt x="1968" y="1465"/>
                      </a:lnTo>
                      <a:lnTo>
                        <a:pt x="1997" y="1396"/>
                      </a:lnTo>
                      <a:lnTo>
                        <a:pt x="2019" y="1322"/>
                      </a:lnTo>
                      <a:lnTo>
                        <a:pt x="2036" y="1246"/>
                      </a:lnTo>
                      <a:lnTo>
                        <a:pt x="2048" y="1168"/>
                      </a:lnTo>
                      <a:lnTo>
                        <a:pt x="2051" y="1089"/>
                      </a:lnTo>
                      <a:lnTo>
                        <a:pt x="2048" y="1010"/>
                      </a:lnTo>
                      <a:lnTo>
                        <a:pt x="2037" y="932"/>
                      </a:lnTo>
                      <a:lnTo>
                        <a:pt x="2022" y="858"/>
                      </a:lnTo>
                      <a:lnTo>
                        <a:pt x="1999" y="785"/>
                      </a:lnTo>
                      <a:lnTo>
                        <a:pt x="1971" y="715"/>
                      </a:lnTo>
                      <a:lnTo>
                        <a:pt x="1937" y="648"/>
                      </a:lnTo>
                      <a:lnTo>
                        <a:pt x="1899" y="584"/>
                      </a:lnTo>
                      <a:lnTo>
                        <a:pt x="1855" y="523"/>
                      </a:lnTo>
                      <a:lnTo>
                        <a:pt x="1808" y="467"/>
                      </a:lnTo>
                      <a:lnTo>
                        <a:pt x="1755" y="414"/>
                      </a:lnTo>
                      <a:lnTo>
                        <a:pt x="1699" y="367"/>
                      </a:lnTo>
                      <a:lnTo>
                        <a:pt x="1638" y="323"/>
                      </a:lnTo>
                      <a:lnTo>
                        <a:pt x="1574" y="284"/>
                      </a:lnTo>
                      <a:lnTo>
                        <a:pt x="1506" y="251"/>
                      </a:lnTo>
                      <a:lnTo>
                        <a:pt x="1437" y="223"/>
                      </a:lnTo>
                      <a:lnTo>
                        <a:pt x="1364" y="200"/>
                      </a:lnTo>
                      <a:lnTo>
                        <a:pt x="1289" y="184"/>
                      </a:lnTo>
                      <a:lnTo>
                        <a:pt x="1212" y="174"/>
                      </a:lnTo>
                      <a:lnTo>
                        <a:pt x="1133" y="171"/>
                      </a:lnTo>
                      <a:close/>
                      <a:moveTo>
                        <a:pt x="1133" y="0"/>
                      </a:moveTo>
                      <a:lnTo>
                        <a:pt x="1221" y="3"/>
                      </a:lnTo>
                      <a:lnTo>
                        <a:pt x="1307" y="13"/>
                      </a:lnTo>
                      <a:lnTo>
                        <a:pt x="1391" y="29"/>
                      </a:lnTo>
                      <a:lnTo>
                        <a:pt x="1473" y="52"/>
                      </a:lnTo>
                      <a:lnTo>
                        <a:pt x="1551" y="80"/>
                      </a:lnTo>
                      <a:lnTo>
                        <a:pt x="1628" y="114"/>
                      </a:lnTo>
                      <a:lnTo>
                        <a:pt x="1701" y="153"/>
                      </a:lnTo>
                      <a:lnTo>
                        <a:pt x="1771" y="198"/>
                      </a:lnTo>
                      <a:lnTo>
                        <a:pt x="1837" y="246"/>
                      </a:lnTo>
                      <a:lnTo>
                        <a:pt x="1900" y="300"/>
                      </a:lnTo>
                      <a:lnTo>
                        <a:pt x="1958" y="359"/>
                      </a:lnTo>
                      <a:lnTo>
                        <a:pt x="2012" y="421"/>
                      </a:lnTo>
                      <a:lnTo>
                        <a:pt x="2061" y="487"/>
                      </a:lnTo>
                      <a:lnTo>
                        <a:pt x="2106" y="557"/>
                      </a:lnTo>
                      <a:lnTo>
                        <a:pt x="2145" y="630"/>
                      </a:lnTo>
                      <a:lnTo>
                        <a:pt x="2179" y="706"/>
                      </a:lnTo>
                      <a:lnTo>
                        <a:pt x="2207" y="785"/>
                      </a:lnTo>
                      <a:lnTo>
                        <a:pt x="2230" y="867"/>
                      </a:lnTo>
                      <a:lnTo>
                        <a:pt x="2247" y="951"/>
                      </a:lnTo>
                      <a:lnTo>
                        <a:pt x="2257" y="1039"/>
                      </a:lnTo>
                      <a:lnTo>
                        <a:pt x="2260" y="1127"/>
                      </a:lnTo>
                      <a:lnTo>
                        <a:pt x="2258" y="1171"/>
                      </a:lnTo>
                      <a:lnTo>
                        <a:pt x="2253" y="1217"/>
                      </a:lnTo>
                      <a:lnTo>
                        <a:pt x="2246" y="1266"/>
                      </a:lnTo>
                      <a:lnTo>
                        <a:pt x="2234" y="1319"/>
                      </a:lnTo>
                      <a:lnTo>
                        <a:pt x="2221" y="1375"/>
                      </a:lnTo>
                      <a:lnTo>
                        <a:pt x="2205" y="1433"/>
                      </a:lnTo>
                      <a:lnTo>
                        <a:pt x="2186" y="1493"/>
                      </a:lnTo>
                      <a:lnTo>
                        <a:pt x="2166" y="1556"/>
                      </a:lnTo>
                      <a:lnTo>
                        <a:pt x="2142" y="1620"/>
                      </a:lnTo>
                      <a:lnTo>
                        <a:pt x="2117" y="1687"/>
                      </a:lnTo>
                      <a:lnTo>
                        <a:pt x="2090" y="1755"/>
                      </a:lnTo>
                      <a:lnTo>
                        <a:pt x="2061" y="1825"/>
                      </a:lnTo>
                      <a:lnTo>
                        <a:pt x="2031" y="1895"/>
                      </a:lnTo>
                      <a:lnTo>
                        <a:pt x="1999" y="1967"/>
                      </a:lnTo>
                      <a:lnTo>
                        <a:pt x="1967" y="2039"/>
                      </a:lnTo>
                      <a:lnTo>
                        <a:pt x="1933" y="2112"/>
                      </a:lnTo>
                      <a:lnTo>
                        <a:pt x="1897" y="2185"/>
                      </a:lnTo>
                      <a:lnTo>
                        <a:pt x="1861" y="2259"/>
                      </a:lnTo>
                      <a:lnTo>
                        <a:pt x="1825" y="2332"/>
                      </a:lnTo>
                      <a:lnTo>
                        <a:pt x="1788" y="2405"/>
                      </a:lnTo>
                      <a:lnTo>
                        <a:pt x="1751" y="2478"/>
                      </a:lnTo>
                      <a:lnTo>
                        <a:pt x="1712" y="2550"/>
                      </a:lnTo>
                      <a:lnTo>
                        <a:pt x="1675" y="2621"/>
                      </a:lnTo>
                      <a:lnTo>
                        <a:pt x="1637" y="2692"/>
                      </a:lnTo>
                      <a:lnTo>
                        <a:pt x="1600" y="2761"/>
                      </a:lnTo>
                      <a:lnTo>
                        <a:pt x="1563" y="2829"/>
                      </a:lnTo>
                      <a:lnTo>
                        <a:pt x="1526" y="2895"/>
                      </a:lnTo>
                      <a:lnTo>
                        <a:pt x="1490" y="2960"/>
                      </a:lnTo>
                      <a:lnTo>
                        <a:pt x="1455" y="3022"/>
                      </a:lnTo>
                      <a:lnTo>
                        <a:pt x="1421" y="3081"/>
                      </a:lnTo>
                      <a:lnTo>
                        <a:pt x="1388" y="3139"/>
                      </a:lnTo>
                      <a:lnTo>
                        <a:pt x="1356" y="3194"/>
                      </a:lnTo>
                      <a:lnTo>
                        <a:pt x="1325" y="3247"/>
                      </a:lnTo>
                      <a:lnTo>
                        <a:pt x="1297" y="3295"/>
                      </a:lnTo>
                      <a:lnTo>
                        <a:pt x="1270" y="3341"/>
                      </a:lnTo>
                      <a:lnTo>
                        <a:pt x="1245" y="3384"/>
                      </a:lnTo>
                      <a:lnTo>
                        <a:pt x="1222" y="3423"/>
                      </a:lnTo>
                      <a:lnTo>
                        <a:pt x="1200" y="3458"/>
                      </a:lnTo>
                      <a:lnTo>
                        <a:pt x="1182" y="3488"/>
                      </a:lnTo>
                      <a:lnTo>
                        <a:pt x="1166" y="3515"/>
                      </a:lnTo>
                      <a:lnTo>
                        <a:pt x="1152" y="3538"/>
                      </a:lnTo>
                      <a:lnTo>
                        <a:pt x="1142" y="3556"/>
                      </a:lnTo>
                      <a:lnTo>
                        <a:pt x="1133" y="3568"/>
                      </a:lnTo>
                      <a:lnTo>
                        <a:pt x="1128" y="3576"/>
                      </a:lnTo>
                      <a:lnTo>
                        <a:pt x="1127" y="3579"/>
                      </a:lnTo>
                      <a:lnTo>
                        <a:pt x="1125" y="3576"/>
                      </a:lnTo>
                      <a:lnTo>
                        <a:pt x="1121" y="3568"/>
                      </a:lnTo>
                      <a:lnTo>
                        <a:pt x="1113" y="3556"/>
                      </a:lnTo>
                      <a:lnTo>
                        <a:pt x="1101" y="3538"/>
                      </a:lnTo>
                      <a:lnTo>
                        <a:pt x="1088" y="3515"/>
                      </a:lnTo>
                      <a:lnTo>
                        <a:pt x="1072" y="3488"/>
                      </a:lnTo>
                      <a:lnTo>
                        <a:pt x="1054" y="3458"/>
                      </a:lnTo>
                      <a:lnTo>
                        <a:pt x="1033" y="3423"/>
                      </a:lnTo>
                      <a:lnTo>
                        <a:pt x="1010" y="3384"/>
                      </a:lnTo>
                      <a:lnTo>
                        <a:pt x="984" y="3341"/>
                      </a:lnTo>
                      <a:lnTo>
                        <a:pt x="957" y="3295"/>
                      </a:lnTo>
                      <a:lnTo>
                        <a:pt x="929" y="3247"/>
                      </a:lnTo>
                      <a:lnTo>
                        <a:pt x="899" y="3194"/>
                      </a:lnTo>
                      <a:lnTo>
                        <a:pt x="867" y="3139"/>
                      </a:lnTo>
                      <a:lnTo>
                        <a:pt x="835" y="3081"/>
                      </a:lnTo>
                      <a:lnTo>
                        <a:pt x="801" y="3022"/>
                      </a:lnTo>
                      <a:lnTo>
                        <a:pt x="766" y="2960"/>
                      </a:lnTo>
                      <a:lnTo>
                        <a:pt x="730" y="2895"/>
                      </a:lnTo>
                      <a:lnTo>
                        <a:pt x="694" y="2829"/>
                      </a:lnTo>
                      <a:lnTo>
                        <a:pt x="657" y="2761"/>
                      </a:lnTo>
                      <a:lnTo>
                        <a:pt x="620" y="2692"/>
                      </a:lnTo>
                      <a:lnTo>
                        <a:pt x="582" y="2621"/>
                      </a:lnTo>
                      <a:lnTo>
                        <a:pt x="545" y="2550"/>
                      </a:lnTo>
                      <a:lnTo>
                        <a:pt x="507" y="2478"/>
                      </a:lnTo>
                      <a:lnTo>
                        <a:pt x="470" y="2405"/>
                      </a:lnTo>
                      <a:lnTo>
                        <a:pt x="433" y="2332"/>
                      </a:lnTo>
                      <a:lnTo>
                        <a:pt x="396" y="2259"/>
                      </a:lnTo>
                      <a:lnTo>
                        <a:pt x="361" y="2185"/>
                      </a:lnTo>
                      <a:lnTo>
                        <a:pt x="326" y="2112"/>
                      </a:lnTo>
                      <a:lnTo>
                        <a:pt x="291" y="2039"/>
                      </a:lnTo>
                      <a:lnTo>
                        <a:pt x="259" y="1967"/>
                      </a:lnTo>
                      <a:lnTo>
                        <a:pt x="227" y="1895"/>
                      </a:lnTo>
                      <a:lnTo>
                        <a:pt x="197" y="1825"/>
                      </a:lnTo>
                      <a:lnTo>
                        <a:pt x="169" y="1755"/>
                      </a:lnTo>
                      <a:lnTo>
                        <a:pt x="142" y="1687"/>
                      </a:lnTo>
                      <a:lnTo>
                        <a:pt x="117" y="1620"/>
                      </a:lnTo>
                      <a:lnTo>
                        <a:pt x="93" y="1556"/>
                      </a:lnTo>
                      <a:lnTo>
                        <a:pt x="73" y="1493"/>
                      </a:lnTo>
                      <a:lnTo>
                        <a:pt x="54" y="1433"/>
                      </a:lnTo>
                      <a:lnTo>
                        <a:pt x="38" y="1375"/>
                      </a:lnTo>
                      <a:lnTo>
                        <a:pt x="25" y="1319"/>
                      </a:lnTo>
                      <a:lnTo>
                        <a:pt x="14" y="1266"/>
                      </a:lnTo>
                      <a:lnTo>
                        <a:pt x="6" y="1217"/>
                      </a:lnTo>
                      <a:lnTo>
                        <a:pt x="1" y="1171"/>
                      </a:lnTo>
                      <a:lnTo>
                        <a:pt x="0" y="1127"/>
                      </a:lnTo>
                      <a:lnTo>
                        <a:pt x="3" y="1039"/>
                      </a:lnTo>
                      <a:lnTo>
                        <a:pt x="14" y="951"/>
                      </a:lnTo>
                      <a:lnTo>
                        <a:pt x="29" y="867"/>
                      </a:lnTo>
                      <a:lnTo>
                        <a:pt x="52" y="785"/>
                      </a:lnTo>
                      <a:lnTo>
                        <a:pt x="81" y="706"/>
                      </a:lnTo>
                      <a:lnTo>
                        <a:pt x="115" y="630"/>
                      </a:lnTo>
                      <a:lnTo>
                        <a:pt x="154" y="557"/>
                      </a:lnTo>
                      <a:lnTo>
                        <a:pt x="199" y="487"/>
                      </a:lnTo>
                      <a:lnTo>
                        <a:pt x="249" y="421"/>
                      </a:lnTo>
                      <a:lnTo>
                        <a:pt x="303" y="359"/>
                      </a:lnTo>
                      <a:lnTo>
                        <a:pt x="361" y="300"/>
                      </a:lnTo>
                      <a:lnTo>
                        <a:pt x="423" y="246"/>
                      </a:lnTo>
                      <a:lnTo>
                        <a:pt x="491" y="198"/>
                      </a:lnTo>
                      <a:lnTo>
                        <a:pt x="560" y="153"/>
                      </a:lnTo>
                      <a:lnTo>
                        <a:pt x="633" y="114"/>
                      </a:lnTo>
                      <a:lnTo>
                        <a:pt x="711" y="80"/>
                      </a:lnTo>
                      <a:lnTo>
                        <a:pt x="790" y="52"/>
                      </a:lnTo>
                      <a:lnTo>
                        <a:pt x="872" y="29"/>
                      </a:lnTo>
                      <a:lnTo>
                        <a:pt x="957" y="13"/>
                      </a:lnTo>
                      <a:lnTo>
                        <a:pt x="1044" y="3"/>
                      </a:lnTo>
                      <a:lnTo>
                        <a:pt x="1133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56305" tIns="28152" rIns="56305" bIns="28152" numCol="1" anchor="t" anchorCtr="0" compatLnSpc="1"/>
                <a:lstStyle/>
                <a:p>
                  <a:pPr>
                    <a:defRPr/>
                  </a:pPr>
                  <a:endParaRPr lang="en-US" sz="110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666" name="テキスト プレースホルダー 29"/>
              <p:cNvSpPr txBox="1"/>
              <p:nvPr/>
            </p:nvSpPr>
            <p:spPr>
              <a:xfrm>
                <a:off x="1631504" y="5445224"/>
                <a:ext cx="1368152" cy="640080"/>
              </a:xfrm>
              <a:prstGeom prst="rect">
                <a:avLst/>
              </a:prstGeom>
              <a:solidFill>
                <a:srgbClr val="00ACE2">
                  <a:alpha val="80000"/>
                </a:srgbClr>
              </a:solidFill>
            </p:spPr>
            <p:txBody>
              <a:bodyPr vert="horz" lIns="134053" tIns="67026" rIns="134053" bIns="67026" rtlCol="0" anchor="ctr">
                <a:noAutofit/>
              </a:bodyPr>
              <a:lstStyle>
                <a:lvl1pPr marL="0" indent="0" algn="ctr" defTabSz="1632585" rtl="0" eaLnBrk="1" latinLnBrk="0" hangingPunct="1">
                  <a:lnSpc>
                    <a:spcPct val="12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kumimoji="1" sz="2400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1326515" indent="-510540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04089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85750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7347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49008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30669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12267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93928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ja-JP" sz="1475">
                    <a:solidFill>
                      <a:srgbClr val="002060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&gt; 17 </a:t>
                </a:r>
                <a:r>
                  <a:rPr lang="en-US" altLang="ja-JP" sz="985">
                    <a:solidFill>
                      <a:sysClr val="window" lastClr="FFFFFF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countries</a:t>
                </a:r>
                <a:endParaRPr lang="ja-JP" altLang="en-US" sz="985">
                  <a:solidFill>
                    <a:sysClr val="window" lastClr="FFFFFF"/>
                  </a:solidFill>
                  <a:latin typeface="Arial Black" panose="020B0A04020102020204" pitchFamily="34" charset="0"/>
                  <a:ea typeface="Yu Gothic" panose="020B0400000000000000" pitchFamily="34" charset="-128"/>
                  <a:cs typeface="Arial Black" panose="020B0A04020102020204" pitchFamily="34" charset="0"/>
                </a:endParaRPr>
              </a:p>
            </p:txBody>
          </p:sp>
          <p:sp>
            <p:nvSpPr>
              <p:cNvPr id="667" name="テキスト プレースホルダー 29"/>
              <p:cNvSpPr txBox="1"/>
              <p:nvPr/>
            </p:nvSpPr>
            <p:spPr>
              <a:xfrm>
                <a:off x="3071664" y="5445224"/>
                <a:ext cx="1080120" cy="640080"/>
              </a:xfrm>
              <a:prstGeom prst="rect">
                <a:avLst/>
              </a:prstGeom>
              <a:solidFill>
                <a:srgbClr val="0CBCA3"/>
              </a:solidFill>
            </p:spPr>
            <p:txBody>
              <a:bodyPr vert="horz" lIns="134053" tIns="67026" rIns="134053" bIns="67026" rtlCol="0" anchor="ctr">
                <a:noAutofit/>
              </a:bodyPr>
              <a:lstStyle>
                <a:lvl1pPr marL="0" indent="0" algn="ctr" defTabSz="1632585" rtl="0" eaLnBrk="1" latinLnBrk="0" hangingPunct="1">
                  <a:lnSpc>
                    <a:spcPct val="12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kumimoji="1" sz="2400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1326515" indent="-510540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04089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85750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7347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49008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30669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12267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93928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ja-JP" sz="1475">
                    <a:solidFill>
                      <a:srgbClr val="002060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32</a:t>
                </a:r>
                <a:r>
                  <a:rPr lang="en-US" altLang="ja-JP" sz="1315">
                    <a:solidFill>
                      <a:sysClr val="window" lastClr="FFFFFF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 </a:t>
                </a:r>
                <a:r>
                  <a:rPr lang="en-US" altLang="ja-JP" sz="985">
                    <a:solidFill>
                      <a:sysClr val="window" lastClr="FFFFFF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active projects</a:t>
                </a:r>
                <a:endParaRPr lang="ja-JP" altLang="en-US" sz="985">
                  <a:solidFill>
                    <a:sysClr val="window" lastClr="FFFFFF"/>
                  </a:solidFill>
                  <a:latin typeface="Arial Black" panose="020B0A04020102020204" pitchFamily="34" charset="0"/>
                  <a:ea typeface="Yu Gothic" panose="020B0400000000000000" pitchFamily="34" charset="-128"/>
                  <a:cs typeface="Arial Black" panose="020B0A04020102020204" pitchFamily="34" charset="0"/>
                </a:endParaRPr>
              </a:p>
            </p:txBody>
          </p:sp>
          <p:sp>
            <p:nvSpPr>
              <p:cNvPr id="670" name="テキスト プレースホルダー 29"/>
              <p:cNvSpPr txBox="1"/>
              <p:nvPr/>
            </p:nvSpPr>
            <p:spPr>
              <a:xfrm>
                <a:off x="4223792" y="5445224"/>
                <a:ext cx="1368152" cy="640080"/>
              </a:xfrm>
              <a:prstGeom prst="rect">
                <a:avLst/>
              </a:prstGeom>
              <a:solidFill>
                <a:srgbClr val="00ACE2">
                  <a:alpha val="80000"/>
                </a:srgbClr>
              </a:solidFill>
            </p:spPr>
            <p:txBody>
              <a:bodyPr vert="horz" lIns="134053" tIns="67026" rIns="134053" bIns="67026" rtlCol="0" anchor="ctr">
                <a:noAutofit/>
              </a:bodyPr>
              <a:lstStyle>
                <a:lvl1pPr marL="0" indent="0" algn="ctr" defTabSz="1632585" rtl="0" eaLnBrk="1" latinLnBrk="0" hangingPunct="1">
                  <a:lnSpc>
                    <a:spcPct val="12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kumimoji="1" sz="2400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1326515" indent="-510540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04089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85750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7347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49008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30669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12267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93928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ja-JP" sz="1475">
                    <a:solidFill>
                      <a:srgbClr val="002060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&gt; 60 </a:t>
                </a:r>
                <a:r>
                  <a:rPr lang="en-US" altLang="ja-JP" sz="985">
                    <a:solidFill>
                      <a:sysClr val="window" lastClr="FFFFFF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SPO Instances</a:t>
                </a:r>
                <a:endParaRPr lang="ja-JP" altLang="en-US" sz="985">
                  <a:solidFill>
                    <a:sysClr val="window" lastClr="FFFFFF"/>
                  </a:solidFill>
                  <a:latin typeface="Arial Black" panose="020B0A04020102020204" pitchFamily="34" charset="0"/>
                  <a:ea typeface="Yu Gothic" panose="020B0400000000000000" pitchFamily="34" charset="-128"/>
                  <a:cs typeface="Arial Black" panose="020B0A04020102020204" pitchFamily="34" charset="0"/>
                </a:endParaRPr>
              </a:p>
            </p:txBody>
          </p:sp>
          <p:sp>
            <p:nvSpPr>
              <p:cNvPr id="671" name="テキスト プレースホルダー 29"/>
              <p:cNvSpPr txBox="1"/>
              <p:nvPr/>
            </p:nvSpPr>
            <p:spPr>
              <a:xfrm>
                <a:off x="5663952" y="5445224"/>
                <a:ext cx="1080120" cy="640080"/>
              </a:xfrm>
              <a:prstGeom prst="rect">
                <a:avLst/>
              </a:prstGeom>
              <a:solidFill>
                <a:srgbClr val="0CBCA3">
                  <a:alpha val="80000"/>
                </a:srgbClr>
              </a:solidFill>
            </p:spPr>
            <p:txBody>
              <a:bodyPr vert="horz" lIns="134053" tIns="67026" rIns="134053" bIns="67026" rtlCol="0" anchor="ctr">
                <a:noAutofit/>
              </a:bodyPr>
              <a:lstStyle>
                <a:lvl1pPr marL="0" indent="0" algn="ctr" defTabSz="1632585" rtl="0" eaLnBrk="1" latinLnBrk="0" hangingPunct="1">
                  <a:lnSpc>
                    <a:spcPct val="12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kumimoji="1" sz="2400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1326515" indent="-510540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04089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85750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7347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49008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30669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12267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93928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ja-JP" sz="1475">
                    <a:solidFill>
                      <a:srgbClr val="002060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15</a:t>
                </a:r>
                <a:r>
                  <a:rPr lang="en-US" altLang="ja-JP" sz="985">
                    <a:solidFill>
                      <a:sysClr val="window" lastClr="FFFFFF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 OPUs / HCUs</a:t>
                </a:r>
                <a:endParaRPr lang="ja-JP" altLang="en-US" sz="985">
                  <a:solidFill>
                    <a:sysClr val="window" lastClr="FFFFFF"/>
                  </a:solidFill>
                  <a:latin typeface="Arial Black" panose="020B0A04020102020204" pitchFamily="34" charset="0"/>
                  <a:ea typeface="Yu Gothic" panose="020B0400000000000000" pitchFamily="34" charset="-128"/>
                  <a:cs typeface="Arial Black" panose="020B0A04020102020204" pitchFamily="34" charset="0"/>
                </a:endParaRPr>
              </a:p>
            </p:txBody>
          </p:sp>
          <p:sp>
            <p:nvSpPr>
              <p:cNvPr id="672" name="テキスト プレースホルダー 29"/>
              <p:cNvSpPr txBox="1"/>
              <p:nvPr/>
            </p:nvSpPr>
            <p:spPr>
              <a:xfrm>
                <a:off x="9048328" y="5445224"/>
                <a:ext cx="1512168" cy="640080"/>
              </a:xfrm>
              <a:prstGeom prst="rect">
                <a:avLst/>
              </a:prstGeom>
              <a:solidFill>
                <a:srgbClr val="0CBCA3">
                  <a:alpha val="80000"/>
                </a:srgbClr>
              </a:solidFill>
            </p:spPr>
            <p:txBody>
              <a:bodyPr vert="horz" lIns="134053" tIns="67026" rIns="134053" bIns="67026" rtlCol="0" anchor="ctr">
                <a:noAutofit/>
              </a:bodyPr>
              <a:lstStyle>
                <a:lvl1pPr marL="0" indent="0" algn="ctr" defTabSz="1632585" rtl="0" eaLnBrk="1" latinLnBrk="0" hangingPunct="1">
                  <a:lnSpc>
                    <a:spcPct val="12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kumimoji="1" sz="2400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1326515" indent="-510540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04089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85750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7347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49008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30669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12267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93928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ja-JP" sz="1475">
                    <a:solidFill>
                      <a:srgbClr val="002060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7680</a:t>
                </a:r>
                <a:r>
                  <a:rPr lang="en-US" altLang="ja-JP" sz="985">
                    <a:solidFill>
                      <a:sysClr val="window" lastClr="FFFFFF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 Named Users</a:t>
                </a:r>
                <a:endParaRPr lang="ja-JP" altLang="en-US" sz="985">
                  <a:solidFill>
                    <a:sysClr val="window" lastClr="FFFFFF"/>
                  </a:solidFill>
                  <a:latin typeface="Arial Black" panose="020B0A04020102020204" pitchFamily="34" charset="0"/>
                  <a:ea typeface="Yu Gothic" panose="020B0400000000000000" pitchFamily="34" charset="-128"/>
                  <a:cs typeface="Arial Black" panose="020B0A04020102020204" pitchFamily="34" charset="0"/>
                </a:endParaRPr>
              </a:p>
            </p:txBody>
          </p:sp>
          <p:sp>
            <p:nvSpPr>
              <p:cNvPr id="673" name="テキスト プレースホルダー 29"/>
              <p:cNvSpPr txBox="1"/>
              <p:nvPr/>
            </p:nvSpPr>
            <p:spPr>
              <a:xfrm>
                <a:off x="6816080" y="5445224"/>
                <a:ext cx="1224136" cy="640080"/>
              </a:xfrm>
              <a:prstGeom prst="rect">
                <a:avLst/>
              </a:prstGeom>
              <a:solidFill>
                <a:srgbClr val="00ACE2">
                  <a:alpha val="80000"/>
                </a:srgbClr>
              </a:solidFill>
            </p:spPr>
            <p:txBody>
              <a:bodyPr vert="horz" lIns="134053" tIns="67026" rIns="134053" bIns="67026" rtlCol="0" anchor="ctr">
                <a:noAutofit/>
              </a:bodyPr>
              <a:lstStyle>
                <a:lvl1pPr marL="0" indent="0" algn="ctr" defTabSz="1632585" rtl="0" eaLnBrk="1" latinLnBrk="0" hangingPunct="1">
                  <a:lnSpc>
                    <a:spcPct val="12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kumimoji="1" sz="2400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1326515" indent="-510540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04089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85750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7347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49008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30669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12267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93928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ja-JP" sz="1475">
                    <a:solidFill>
                      <a:srgbClr val="002060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&gt;30</a:t>
                </a:r>
                <a:r>
                  <a:rPr lang="en-US" altLang="ja-JP" sz="985">
                    <a:solidFill>
                      <a:sysClr val="window" lastClr="FFFFFF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 Contractors</a:t>
                </a:r>
                <a:endParaRPr lang="ja-JP" altLang="en-US" sz="985">
                  <a:solidFill>
                    <a:sysClr val="window" lastClr="FFFFFF"/>
                  </a:solidFill>
                  <a:latin typeface="Arial Black" panose="020B0A04020102020204" pitchFamily="34" charset="0"/>
                  <a:ea typeface="Yu Gothic" panose="020B0400000000000000" pitchFamily="34" charset="-128"/>
                  <a:cs typeface="Arial Black" panose="020B0A04020102020204" pitchFamily="34" charset="0"/>
                </a:endParaRPr>
              </a:p>
            </p:txBody>
          </p:sp>
          <p:sp>
            <p:nvSpPr>
              <p:cNvPr id="674" name="テキスト プレースホルダー 29"/>
              <p:cNvSpPr txBox="1"/>
              <p:nvPr/>
            </p:nvSpPr>
            <p:spPr>
              <a:xfrm>
                <a:off x="8112224" y="5445224"/>
                <a:ext cx="864096" cy="640080"/>
              </a:xfrm>
              <a:prstGeom prst="rect">
                <a:avLst/>
              </a:prstGeom>
              <a:solidFill>
                <a:srgbClr val="0CBCA3">
                  <a:alpha val="80000"/>
                </a:srgbClr>
              </a:solidFill>
            </p:spPr>
            <p:txBody>
              <a:bodyPr vert="horz" lIns="134053" tIns="67026" rIns="134053" bIns="67026" rtlCol="0" anchor="ctr">
                <a:noAutofit/>
              </a:bodyPr>
              <a:lstStyle>
                <a:lvl1pPr marL="0" indent="0" algn="ctr" defTabSz="1632585" rtl="0" eaLnBrk="1" latinLnBrk="0" hangingPunct="1">
                  <a:lnSpc>
                    <a:spcPct val="12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kumimoji="1" sz="2400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1326515" indent="-510540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04089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85750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7347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49008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306695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12267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939280" indent="-408305" algn="l" defTabSz="1632585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ja-JP" sz="1475">
                    <a:solidFill>
                      <a:srgbClr val="002060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33</a:t>
                </a:r>
                <a:r>
                  <a:rPr lang="en-US" altLang="ja-JP" sz="985">
                    <a:solidFill>
                      <a:sysClr val="window" lastClr="FFFFFF"/>
                    </a:solidFill>
                    <a:latin typeface="Arial Black" panose="020B0A04020102020204" pitchFamily="34" charset="0"/>
                    <a:ea typeface="Yu Gothic" panose="020B0400000000000000" pitchFamily="34" charset="-128"/>
                    <a:cs typeface="Arial Black" panose="020B0A04020102020204" pitchFamily="34" charset="0"/>
                  </a:rPr>
                  <a:t> Servers</a:t>
                </a:r>
                <a:endParaRPr lang="ja-JP" altLang="en-US" sz="985">
                  <a:solidFill>
                    <a:sysClr val="window" lastClr="FFFFFF"/>
                  </a:solidFill>
                  <a:latin typeface="Arial Black" panose="020B0A04020102020204" pitchFamily="34" charset="0"/>
                  <a:ea typeface="Yu Gothic" panose="020B0400000000000000" pitchFamily="34" charset="-128"/>
                  <a:cs typeface="Arial Black" panose="020B0A04020102020204" pitchFamily="34" charset="0"/>
                </a:endParaRPr>
              </a:p>
            </p:txBody>
          </p:sp>
        </p:grpSp>
      </p:grpSp>
      <p:sp>
        <p:nvSpPr>
          <p:cNvPr id="2" name="Footer Placeholder 1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481444" y="5786386"/>
            <a:ext cx="10009913" cy="299777"/>
          </a:xfrm>
        </p:spPr>
        <p:txBody>
          <a:bodyPr/>
          <a:lstStyle/>
          <a:p>
            <a:pPr algn="l">
              <a:defRPr/>
            </a:pPr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09" y="1978123"/>
            <a:ext cx="2399531" cy="36058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ko-KR">
                <a:solidFill>
                  <a:srgbClr val="000000"/>
                </a:solidFill>
              </a:rPr>
              <a:t>P-EDMS</a:t>
            </a: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ko-KR">
                <a:solidFill>
                  <a:srgbClr val="000000"/>
                </a:solidFill>
              </a:rPr>
              <a:t>Key Features of P-EDMS Web Client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25761" y="1987017"/>
            <a:ext cx="709442" cy="709442"/>
          </a:xfrm>
          <a:prstGeom prst="ellipse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8" name="Oval 7"/>
          <p:cNvSpPr/>
          <p:nvPr/>
        </p:nvSpPr>
        <p:spPr>
          <a:xfrm>
            <a:off x="7655216" y="3863571"/>
            <a:ext cx="709442" cy="709442"/>
          </a:xfrm>
          <a:prstGeom prst="ellipse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9" name="Oval 8"/>
          <p:cNvSpPr/>
          <p:nvPr/>
        </p:nvSpPr>
        <p:spPr>
          <a:xfrm>
            <a:off x="7655216" y="2925293"/>
            <a:ext cx="709442" cy="709442"/>
          </a:xfrm>
          <a:prstGeom prst="ellipse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15" name="Oval 14"/>
          <p:cNvSpPr/>
          <p:nvPr/>
        </p:nvSpPr>
        <p:spPr>
          <a:xfrm flipH="1">
            <a:off x="3795904" y="1987017"/>
            <a:ext cx="709442" cy="709442"/>
          </a:xfrm>
          <a:prstGeom prst="ellipse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16" name="Oval 15"/>
          <p:cNvSpPr/>
          <p:nvPr/>
        </p:nvSpPr>
        <p:spPr>
          <a:xfrm flipH="1">
            <a:off x="2796326" y="3863571"/>
            <a:ext cx="709442" cy="709442"/>
          </a:xfrm>
          <a:prstGeom prst="ellipse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17" name="Oval 16"/>
          <p:cNvSpPr/>
          <p:nvPr/>
        </p:nvSpPr>
        <p:spPr>
          <a:xfrm flipH="1">
            <a:off x="2796326" y="2925293"/>
            <a:ext cx="709442" cy="709442"/>
          </a:xfrm>
          <a:prstGeom prst="ellipse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19" name="Rectangle 9"/>
          <p:cNvSpPr/>
          <p:nvPr/>
        </p:nvSpPr>
        <p:spPr>
          <a:xfrm flipH="1">
            <a:off x="3964785" y="2151556"/>
            <a:ext cx="353210" cy="33063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grpSp>
        <p:nvGrpSpPr>
          <p:cNvPr id="28" name="Group 27"/>
          <p:cNvGrpSpPr/>
          <p:nvPr/>
        </p:nvGrpSpPr>
        <p:grpSpPr>
          <a:xfrm>
            <a:off x="648279" y="2807456"/>
            <a:ext cx="2109191" cy="531583"/>
            <a:chOff x="803640" y="3362835"/>
            <a:chExt cx="2059657" cy="485599"/>
          </a:xfrm>
        </p:grpSpPr>
        <p:sp>
          <p:nvSpPr>
            <p:cNvPr id="29" name="TextBox 28"/>
            <p:cNvSpPr txBox="1"/>
            <p:nvPr/>
          </p:nvSpPr>
          <p:spPr>
            <a:xfrm>
              <a:off x="803640" y="3579862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Register, consistency check    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3640" y="3362835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Tag Management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8279" y="3745736"/>
            <a:ext cx="2109191" cy="734149"/>
            <a:chOff x="803640" y="3362835"/>
            <a:chExt cx="2059657" cy="670641"/>
          </a:xfrm>
        </p:grpSpPr>
        <p:sp>
          <p:nvSpPr>
            <p:cNvPr id="32" name="TextBox 31"/>
            <p:cNvSpPr txBox="1"/>
            <p:nvPr/>
          </p:nvSpPr>
          <p:spPr>
            <a:xfrm>
              <a:off x="803640" y="3579862"/>
              <a:ext cx="2059657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Connection to ERP &amp; O&amp;M system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3640" y="3362835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Integrated System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528273" y="1867845"/>
            <a:ext cx="2696926" cy="734149"/>
            <a:chOff x="803640" y="3362835"/>
            <a:chExt cx="2059657" cy="670641"/>
          </a:xfrm>
        </p:grpSpPr>
        <p:sp>
          <p:nvSpPr>
            <p:cNvPr id="38" name="TextBox 37"/>
            <p:cNvSpPr txBox="1"/>
            <p:nvPr/>
          </p:nvSpPr>
          <p:spPr>
            <a:xfrm>
              <a:off x="803640" y="3579862"/>
              <a:ext cx="2059657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Navigate and review detailed 3D model of Assets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3640" y="3362835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3D Model Visualization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585718" y="2823552"/>
            <a:ext cx="2072472" cy="936912"/>
            <a:chOff x="795704" y="3348957"/>
            <a:chExt cx="2067592" cy="428350"/>
          </a:xfrm>
        </p:grpSpPr>
        <p:sp>
          <p:nvSpPr>
            <p:cNvPr id="41" name="TextBox 40"/>
            <p:cNvSpPr txBox="1"/>
            <p:nvPr/>
          </p:nvSpPr>
          <p:spPr>
            <a:xfrm>
              <a:off x="803639" y="3550278"/>
              <a:ext cx="2059657" cy="227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Automated dashboard generation &amp; reporting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5704" y="3348957"/>
              <a:ext cx="2059656" cy="134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Dashboard &amp; Reports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466278" y="3844337"/>
            <a:ext cx="2219337" cy="787886"/>
            <a:chOff x="803640" y="3371959"/>
            <a:chExt cx="2059657" cy="719729"/>
          </a:xfrm>
        </p:grpSpPr>
        <p:sp>
          <p:nvSpPr>
            <p:cNvPr id="44" name="TextBox 43"/>
            <p:cNvSpPr txBox="1"/>
            <p:nvPr/>
          </p:nvSpPr>
          <p:spPr>
            <a:xfrm>
              <a:off x="803640" y="3638074"/>
              <a:ext cx="2059657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Fully configurable workflow with distribution matrix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3640" y="3371959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Workflow Engine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" name="BJPseudoFooter"/>
          <p:cNvSpPr txBox="1"/>
          <p:nvPr>
            <p:custDataLst>
              <p:tags r:id="rId2"/>
            </p:custDataLst>
          </p:nvPr>
        </p:nvSpPr>
        <p:spPr>
          <a:xfrm>
            <a:off x="620471" y="6036209"/>
            <a:ext cx="9731859" cy="16637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0" name="Oval 21"/>
          <p:cNvSpPr>
            <a:spLocks noChangeAspect="1"/>
          </p:cNvSpPr>
          <p:nvPr/>
        </p:nvSpPr>
        <p:spPr>
          <a:xfrm>
            <a:off x="7783438" y="3995568"/>
            <a:ext cx="453002" cy="45678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72" y="3078036"/>
            <a:ext cx="501438" cy="448787"/>
          </a:xfrm>
          <a:prstGeom prst="rect">
            <a:avLst/>
          </a:prstGeom>
        </p:spPr>
      </p:pic>
      <p:sp>
        <p:nvSpPr>
          <p:cNvPr id="53" name="Rectangle 7"/>
          <p:cNvSpPr/>
          <p:nvPr/>
        </p:nvSpPr>
        <p:spPr>
          <a:xfrm>
            <a:off x="7847382" y="3078036"/>
            <a:ext cx="352536" cy="35253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54" name="Oval 25"/>
          <p:cNvSpPr>
            <a:spLocks noChangeAspect="1"/>
          </p:cNvSpPr>
          <p:nvPr/>
        </p:nvSpPr>
        <p:spPr>
          <a:xfrm>
            <a:off x="2959238" y="4013310"/>
            <a:ext cx="393555" cy="394091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14" name="Round Same Side Corner Rectangle 6"/>
          <p:cNvSpPr>
            <a:spLocks noChangeAspect="1"/>
          </p:cNvSpPr>
          <p:nvPr/>
        </p:nvSpPr>
        <p:spPr>
          <a:xfrm rot="2700000">
            <a:off x="3925521" y="5102308"/>
            <a:ext cx="119808" cy="480326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grpSp>
        <p:nvGrpSpPr>
          <p:cNvPr id="5" name="Group 4"/>
          <p:cNvGrpSpPr/>
          <p:nvPr/>
        </p:nvGrpSpPr>
        <p:grpSpPr>
          <a:xfrm>
            <a:off x="2431718" y="4848400"/>
            <a:ext cx="3352989" cy="936714"/>
            <a:chOff x="7280531" y="5317964"/>
            <a:chExt cx="4083916" cy="1140910"/>
          </a:xfrm>
        </p:grpSpPr>
        <p:sp>
          <p:nvSpPr>
            <p:cNvPr id="10" name="Oval 9"/>
            <p:cNvSpPr/>
            <p:nvPr/>
          </p:nvSpPr>
          <p:spPr>
            <a:xfrm>
              <a:off x="7280531" y="5367780"/>
              <a:ext cx="864096" cy="864096"/>
            </a:xfrm>
            <a:prstGeom prst="ellipse">
              <a:avLst/>
            </a:prstGeom>
            <a:solidFill>
              <a:srgbClr val="007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197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8318242" y="5317964"/>
              <a:ext cx="3046205" cy="1140910"/>
              <a:chOff x="803640" y="3362835"/>
              <a:chExt cx="2059657" cy="855683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803640" y="3579862"/>
                <a:ext cx="2059657" cy="63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315">
                    <a:solidFill>
                      <a:srgbClr val="000000"/>
                    </a:solidFill>
                    <a:cs typeface="Arial" panose="020B0604020202020204" pitchFamily="34" charset="0"/>
                  </a:rPr>
                  <a:t>Access &amp; browsing thru web browser with no installation needed. </a:t>
                </a:r>
                <a:endParaRPr lang="ko-KR" altLang="en-US" sz="131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03640" y="3362835"/>
                <a:ext cx="2059657" cy="268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315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Zero foot-print</a:t>
                </a:r>
                <a:endParaRPr lang="ko-KR" altLang="en-US" sz="1315" b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4818" y="5527905"/>
              <a:ext cx="575521" cy="575521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6702704" y="2069891"/>
            <a:ext cx="705559" cy="49593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p3d extrusionH="57150">
              <a:bevelT w="69850" h="38100" prst="cross"/>
            </a:sp3d>
          </a:bodyPr>
          <a:lstStyle/>
          <a:p>
            <a:r>
              <a:rPr lang="en-US" sz="2630">
                <a:solidFill>
                  <a:schemeClr val="bg1"/>
                </a:solidFill>
                <a:latin typeface="Franklin Gothic Demi" panose="020B0703020102020204" pitchFamily="34" charset="0"/>
              </a:rPr>
              <a:t>3D</a:t>
            </a:r>
            <a:endParaRPr lang="en-US" sz="263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680" y="2785877"/>
            <a:ext cx="3836058" cy="2019237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273899" y="1994305"/>
            <a:ext cx="2591466" cy="734149"/>
            <a:chOff x="332693" y="3362835"/>
            <a:chExt cx="2530605" cy="670641"/>
          </a:xfrm>
        </p:grpSpPr>
        <p:sp>
          <p:nvSpPr>
            <p:cNvPr id="51" name="TextBox 50"/>
            <p:cNvSpPr txBox="1"/>
            <p:nvPr/>
          </p:nvSpPr>
          <p:spPr>
            <a:xfrm>
              <a:off x="739976" y="3579862"/>
              <a:ext cx="2123322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Search, View, Markup documents, Rev control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32693" y="3362835"/>
              <a:ext cx="2530605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Document Management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apezoid 18"/>
          <p:cNvSpPr/>
          <p:nvPr/>
        </p:nvSpPr>
        <p:spPr>
          <a:xfrm rot="5400000">
            <a:off x="4369793" y="2945631"/>
            <a:ext cx="2995149" cy="1662657"/>
          </a:xfrm>
          <a:prstGeom prst="trapezoid">
            <a:avLst>
              <a:gd name="adj" fmla="val 72234"/>
            </a:avLst>
          </a:prstGeom>
          <a:gradFill flip="none" rotWithShape="1">
            <a:gsLst>
              <a:gs pos="0">
                <a:srgbClr val="007F7B">
                  <a:tint val="66000"/>
                  <a:satMod val="160000"/>
                </a:srgbClr>
              </a:gs>
              <a:gs pos="50000">
                <a:srgbClr val="007F7B">
                  <a:tint val="44500"/>
                  <a:satMod val="160000"/>
                </a:srgbClr>
              </a:gs>
              <a:gs pos="100000">
                <a:srgbClr val="007F7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ko-KR">
                <a:solidFill>
                  <a:schemeClr val="tx1"/>
                </a:solidFill>
              </a:rPr>
              <a:t>Document Management</a:t>
            </a: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ko-KR">
                <a:solidFill>
                  <a:srgbClr val="000000"/>
                </a:solidFill>
              </a:rPr>
              <a:t>Manage document throughout its life cycle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94837" y="2100124"/>
            <a:ext cx="591136" cy="3349793"/>
          </a:xfrm>
          <a:prstGeom prst="roundRect">
            <a:avLst>
              <a:gd name="adj" fmla="val 50000"/>
            </a:avLst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6" name="Rounded Rectangle 5"/>
          <p:cNvSpPr/>
          <p:nvPr/>
        </p:nvSpPr>
        <p:spPr>
          <a:xfrm>
            <a:off x="2018014" y="2100124"/>
            <a:ext cx="591136" cy="3349793"/>
          </a:xfrm>
          <a:prstGeom prst="roundRect">
            <a:avLst>
              <a:gd name="adj" fmla="val 50000"/>
            </a:avLst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7" name="Rounded Rectangle 6"/>
          <p:cNvSpPr/>
          <p:nvPr/>
        </p:nvSpPr>
        <p:spPr>
          <a:xfrm>
            <a:off x="2841190" y="2100124"/>
            <a:ext cx="591136" cy="3349793"/>
          </a:xfrm>
          <a:prstGeom prst="roundRect">
            <a:avLst>
              <a:gd name="adj" fmla="val 50000"/>
            </a:avLst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8" name="Rounded Rectangle 7"/>
          <p:cNvSpPr/>
          <p:nvPr/>
        </p:nvSpPr>
        <p:spPr>
          <a:xfrm>
            <a:off x="3664366" y="2100124"/>
            <a:ext cx="591136" cy="3349793"/>
          </a:xfrm>
          <a:prstGeom prst="roundRect">
            <a:avLst>
              <a:gd name="adj" fmla="val 50000"/>
            </a:avLst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9" name="Rounded Rectangle 8"/>
          <p:cNvSpPr/>
          <p:nvPr/>
        </p:nvSpPr>
        <p:spPr>
          <a:xfrm>
            <a:off x="4487543" y="2100124"/>
            <a:ext cx="591136" cy="3349793"/>
          </a:xfrm>
          <a:prstGeom prst="roundRect">
            <a:avLst>
              <a:gd name="adj" fmla="val 50000"/>
            </a:avLst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5" name="Oval 4"/>
          <p:cNvSpPr/>
          <p:nvPr/>
        </p:nvSpPr>
        <p:spPr>
          <a:xfrm>
            <a:off x="6223243" y="3104990"/>
            <a:ext cx="1340059" cy="134005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grpSp>
        <p:nvGrpSpPr>
          <p:cNvPr id="11" name="Group 10"/>
          <p:cNvGrpSpPr/>
          <p:nvPr/>
        </p:nvGrpSpPr>
        <p:grpSpPr>
          <a:xfrm>
            <a:off x="7693556" y="3216436"/>
            <a:ext cx="2522462" cy="1139279"/>
            <a:chOff x="803640" y="3362835"/>
            <a:chExt cx="2059657" cy="1040725"/>
          </a:xfrm>
        </p:grpSpPr>
        <p:sp>
          <p:nvSpPr>
            <p:cNvPr id="12" name="TextBox 11"/>
            <p:cNvSpPr txBox="1"/>
            <p:nvPr/>
          </p:nvSpPr>
          <p:spPr>
            <a:xfrm>
              <a:off x="803640" y="3579862"/>
              <a:ext cx="2059657" cy="82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Utilize P-EDMS to manage revision cycle, submission from 3</a:t>
              </a:r>
              <a:r>
                <a:rPr lang="en-US" altLang="ko-KR" sz="1315" baseline="30000">
                  <a:solidFill>
                    <a:srgbClr val="000000"/>
                  </a:solidFill>
                  <a:cs typeface="Arial" panose="020B0604020202020204" pitchFamily="34" charset="0"/>
                </a:rPr>
                <a:t>rd</a:t>
              </a:r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 party or internal to ensure its adhering to PTS standards and PIC policies.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3640" y="3362835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Document Management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1237478" y="2150218"/>
            <a:ext cx="505855" cy="5058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20" name="Oval 19"/>
          <p:cNvSpPr/>
          <p:nvPr/>
        </p:nvSpPr>
        <p:spPr>
          <a:xfrm>
            <a:off x="2060654" y="2150218"/>
            <a:ext cx="505855" cy="5058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21" name="Oval 20"/>
          <p:cNvSpPr/>
          <p:nvPr/>
        </p:nvSpPr>
        <p:spPr>
          <a:xfrm>
            <a:off x="2883830" y="2150218"/>
            <a:ext cx="505855" cy="5058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22" name="Oval 21"/>
          <p:cNvSpPr/>
          <p:nvPr/>
        </p:nvSpPr>
        <p:spPr>
          <a:xfrm>
            <a:off x="3707007" y="2150218"/>
            <a:ext cx="505855" cy="5058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23" name="Oval 22"/>
          <p:cNvSpPr/>
          <p:nvPr/>
        </p:nvSpPr>
        <p:spPr>
          <a:xfrm>
            <a:off x="4530184" y="2150218"/>
            <a:ext cx="505855" cy="5058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24" name="TextBox 23"/>
          <p:cNvSpPr txBox="1"/>
          <p:nvPr/>
        </p:nvSpPr>
        <p:spPr>
          <a:xfrm>
            <a:off x="1202809" y="2183299"/>
            <a:ext cx="584046" cy="42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85" b="1">
                <a:solidFill>
                  <a:srgbClr val="402B53"/>
                </a:solidFill>
                <a:cs typeface="Arial" panose="020B0604020202020204" pitchFamily="34" charset="0"/>
              </a:rPr>
              <a:t>01</a:t>
            </a:r>
            <a:endParaRPr lang="ko-KR" altLang="en-US" sz="2185" b="1">
              <a:solidFill>
                <a:srgbClr val="402B53"/>
              </a:solidFill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25106" y="2181378"/>
            <a:ext cx="584046" cy="42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85" b="1">
                <a:solidFill>
                  <a:srgbClr val="402B53"/>
                </a:solidFill>
                <a:cs typeface="Arial" panose="020B0604020202020204" pitchFamily="34" charset="0"/>
              </a:rPr>
              <a:t>02</a:t>
            </a:r>
            <a:endParaRPr lang="ko-KR" altLang="en-US" sz="2185" b="1">
              <a:solidFill>
                <a:srgbClr val="402B53"/>
              </a:solidFill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7403" y="2179456"/>
            <a:ext cx="584046" cy="42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85" b="1">
                <a:solidFill>
                  <a:srgbClr val="402B53"/>
                </a:solidFill>
                <a:cs typeface="Arial" panose="020B0604020202020204" pitchFamily="34" charset="0"/>
              </a:rPr>
              <a:t>03</a:t>
            </a:r>
            <a:endParaRPr lang="ko-KR" altLang="en-US" sz="2185" b="1">
              <a:solidFill>
                <a:srgbClr val="402B53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9700" y="2177535"/>
            <a:ext cx="584046" cy="42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85" b="1">
                <a:solidFill>
                  <a:srgbClr val="402B53"/>
                </a:solidFill>
                <a:cs typeface="Arial" panose="020B0604020202020204" pitchFamily="34" charset="0"/>
              </a:rPr>
              <a:t>04</a:t>
            </a:r>
            <a:endParaRPr lang="ko-KR" altLang="en-US" sz="2185" b="1">
              <a:solidFill>
                <a:srgbClr val="402B53"/>
              </a:solidFill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1997" y="2175614"/>
            <a:ext cx="584046" cy="42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85" b="1">
                <a:solidFill>
                  <a:srgbClr val="402B53"/>
                </a:solidFill>
                <a:cs typeface="Arial" panose="020B0604020202020204" pitchFamily="34" charset="0"/>
              </a:rPr>
              <a:t>05</a:t>
            </a:r>
            <a:endParaRPr lang="ko-KR" altLang="en-US" sz="2185" b="1">
              <a:solidFill>
                <a:srgbClr val="402B53"/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92208" y="3871018"/>
            <a:ext cx="2596397" cy="32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30" b="1">
                <a:solidFill>
                  <a:schemeClr val="bg1"/>
                </a:solidFill>
                <a:cs typeface="Arial" panose="020B0604020202020204" pitchFamily="34" charset="0"/>
              </a:rPr>
              <a:t>Online Doc Review</a:t>
            </a:r>
            <a:endParaRPr lang="ko-KR" altLang="en-US" sz="153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1015384" y="3871019"/>
            <a:ext cx="2596397" cy="32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30" b="1">
                <a:solidFill>
                  <a:schemeClr val="bg1"/>
                </a:solidFill>
                <a:cs typeface="Arial" panose="020B0604020202020204" pitchFamily="34" charset="0"/>
              </a:rPr>
              <a:t>Document Numbering</a:t>
            </a:r>
            <a:endParaRPr lang="ko-KR" altLang="en-US" sz="153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838560" y="3871021"/>
            <a:ext cx="2596397" cy="32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30" b="1">
                <a:solidFill>
                  <a:schemeClr val="bg1"/>
                </a:solidFill>
                <a:cs typeface="Arial" panose="020B0604020202020204" pitchFamily="34" charset="0"/>
              </a:rPr>
              <a:t>Document Workflow</a:t>
            </a:r>
            <a:endParaRPr lang="ko-KR" altLang="en-US" sz="153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2661737" y="3871022"/>
            <a:ext cx="2596397" cy="32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30" b="1">
                <a:solidFill>
                  <a:schemeClr val="bg1"/>
                </a:solidFill>
                <a:cs typeface="Arial" panose="020B0604020202020204" pitchFamily="34" charset="0"/>
              </a:rPr>
              <a:t>Document Revision</a:t>
            </a:r>
            <a:endParaRPr lang="ko-KR" altLang="en-US" sz="153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3484913" y="3871023"/>
            <a:ext cx="2596397" cy="32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30" b="1">
                <a:solidFill>
                  <a:schemeClr val="bg1"/>
                </a:solidFill>
                <a:cs typeface="Arial" panose="020B0604020202020204" pitchFamily="34" charset="0"/>
              </a:rPr>
              <a:t>Web Submission</a:t>
            </a:r>
            <a:endParaRPr lang="ko-KR" altLang="en-US" sz="153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4" name="BJPseudoFooter"/>
          <p:cNvSpPr txBox="1"/>
          <p:nvPr>
            <p:custDataLst>
              <p:tags r:id="rId1"/>
            </p:custDataLst>
          </p:nvPr>
        </p:nvSpPr>
        <p:spPr>
          <a:xfrm>
            <a:off x="585714" y="6036209"/>
            <a:ext cx="9801373" cy="16637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82" y="3036794"/>
            <a:ext cx="1450046" cy="145004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ko-KR"/>
              <a:t>Navigate &amp; View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ko-KR"/>
              <a:t>Access to 2D – 3D thru web browser</a:t>
            </a:r>
            <a:endParaRPr lang="en-US" altLang="ko-KR"/>
          </a:p>
        </p:txBody>
      </p:sp>
      <p:grpSp>
        <p:nvGrpSpPr>
          <p:cNvPr id="16" name="Group 15"/>
          <p:cNvGrpSpPr/>
          <p:nvPr/>
        </p:nvGrpSpPr>
        <p:grpSpPr>
          <a:xfrm>
            <a:off x="756783" y="4235116"/>
            <a:ext cx="1813020" cy="1285162"/>
            <a:chOff x="251520" y="3350185"/>
            <a:chExt cx="1656184" cy="1173989"/>
          </a:xfrm>
        </p:grpSpPr>
        <p:grpSp>
          <p:nvGrpSpPr>
            <p:cNvPr id="12" name="Group 11"/>
            <p:cNvGrpSpPr/>
            <p:nvPr/>
          </p:nvGrpSpPr>
          <p:grpSpPr>
            <a:xfrm>
              <a:off x="251520" y="3350185"/>
              <a:ext cx="1656184" cy="511791"/>
              <a:chOff x="3779911" y="3327771"/>
              <a:chExt cx="1584178" cy="511791"/>
            </a:xfrm>
            <a:noFill/>
          </p:grpSpPr>
          <p:sp>
            <p:nvSpPr>
              <p:cNvPr id="13" name="Text Placeholder 17"/>
              <p:cNvSpPr txBox="1"/>
              <p:nvPr/>
            </p:nvSpPr>
            <p:spPr>
              <a:xfrm>
                <a:off x="3779911" y="3327771"/>
                <a:ext cx="1584177" cy="246087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530" b="1">
                    <a:solidFill>
                      <a:srgbClr val="402B53"/>
                    </a:solidFill>
                    <a:cs typeface="Arial" panose="020B0604020202020204" pitchFamily="34" charset="0"/>
                  </a:rPr>
                  <a:t>Tag</a:t>
                </a:r>
                <a:endParaRPr lang="en-US" sz="1530" b="1">
                  <a:solidFill>
                    <a:srgbClr val="402B53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 Placeholder 18"/>
              <p:cNvSpPr txBox="1"/>
              <p:nvPr/>
            </p:nvSpPr>
            <p:spPr>
              <a:xfrm>
                <a:off x="3779912" y="3589982"/>
                <a:ext cx="1584177" cy="249580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sz="1315" b="1">
                  <a:solidFill>
                    <a:srgbClr val="402B53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51520" y="3885518"/>
              <a:ext cx="1656183" cy="638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15">
                  <a:solidFill>
                    <a:srgbClr val="402B53"/>
                  </a:solidFill>
                  <a:cs typeface="Arial" panose="020B0604020202020204" pitchFamily="34" charset="0"/>
                </a:rPr>
                <a:t>You can simply search by Tag number and see all relationship.</a:t>
              </a:r>
              <a:endParaRPr lang="ko-KR" altLang="en-US" sz="1315">
                <a:solidFill>
                  <a:srgbClr val="402B53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81627" y="4235116"/>
            <a:ext cx="1836729" cy="1487728"/>
            <a:chOff x="229862" y="3350185"/>
            <a:chExt cx="1677842" cy="1359031"/>
          </a:xfrm>
        </p:grpSpPr>
        <p:grpSp>
          <p:nvGrpSpPr>
            <p:cNvPr id="18" name="Group 17"/>
            <p:cNvGrpSpPr/>
            <p:nvPr/>
          </p:nvGrpSpPr>
          <p:grpSpPr>
            <a:xfrm>
              <a:off x="251520" y="3350185"/>
              <a:ext cx="1656184" cy="511791"/>
              <a:chOff x="3779911" y="3327771"/>
              <a:chExt cx="1584178" cy="511791"/>
            </a:xfrm>
            <a:noFill/>
          </p:grpSpPr>
          <p:sp>
            <p:nvSpPr>
              <p:cNvPr id="20" name="Text Placeholder 17"/>
              <p:cNvSpPr txBox="1"/>
              <p:nvPr/>
            </p:nvSpPr>
            <p:spPr>
              <a:xfrm>
                <a:off x="3779911" y="3327771"/>
                <a:ext cx="1584177" cy="246087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530" b="1">
                    <a:solidFill>
                      <a:srgbClr val="402B53"/>
                    </a:solidFill>
                    <a:cs typeface="Arial" panose="020B0604020202020204" pitchFamily="34" charset="0"/>
                  </a:rPr>
                  <a:t>Document</a:t>
                </a:r>
                <a:endParaRPr lang="en-US" sz="1530" b="1">
                  <a:solidFill>
                    <a:srgbClr val="402B53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 Placeholder 18"/>
              <p:cNvSpPr txBox="1"/>
              <p:nvPr/>
            </p:nvSpPr>
            <p:spPr>
              <a:xfrm>
                <a:off x="3779912" y="3589982"/>
                <a:ext cx="1584177" cy="249580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sz="1315" b="1">
                  <a:solidFill>
                    <a:srgbClr val="402B53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29862" y="3885518"/>
              <a:ext cx="1656183" cy="82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15">
                  <a:solidFill>
                    <a:srgbClr val="402B53"/>
                  </a:solidFill>
                  <a:cs typeface="Arial" panose="020B0604020202020204" pitchFamily="34" charset="0"/>
                </a:rPr>
                <a:t>Ease of access to documents</a:t>
              </a:r>
              <a:endParaRPr lang="en-US" altLang="ko-KR" sz="1315">
                <a:solidFill>
                  <a:srgbClr val="402B53"/>
                </a:solidFill>
                <a:cs typeface="Arial" panose="020B0604020202020204" pitchFamily="34" charset="0"/>
              </a:endParaRPr>
            </a:p>
            <a:p>
              <a:pPr algn="ctr"/>
              <a:r>
                <a:rPr lang="en-US" altLang="ko-KR" sz="1315">
                  <a:solidFill>
                    <a:srgbClr val="402B53"/>
                  </a:solidFill>
                  <a:cs typeface="Arial" panose="020B0604020202020204" pitchFamily="34" charset="0"/>
                </a:rPr>
                <a:t>(Search, view, download).</a:t>
              </a:r>
              <a:endParaRPr lang="ko-KR" altLang="en-US" sz="1315">
                <a:solidFill>
                  <a:srgbClr val="402B53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53889" y="4235116"/>
            <a:ext cx="1813020" cy="1487728"/>
            <a:chOff x="251520" y="3350185"/>
            <a:chExt cx="1656184" cy="1359031"/>
          </a:xfrm>
        </p:grpSpPr>
        <p:grpSp>
          <p:nvGrpSpPr>
            <p:cNvPr id="23" name="Group 22"/>
            <p:cNvGrpSpPr/>
            <p:nvPr/>
          </p:nvGrpSpPr>
          <p:grpSpPr>
            <a:xfrm>
              <a:off x="251520" y="3350185"/>
              <a:ext cx="1656184" cy="511791"/>
              <a:chOff x="3779911" y="3327771"/>
              <a:chExt cx="1584178" cy="511791"/>
            </a:xfrm>
            <a:noFill/>
          </p:grpSpPr>
          <p:sp>
            <p:nvSpPr>
              <p:cNvPr id="25" name="Text Placeholder 17"/>
              <p:cNvSpPr txBox="1"/>
              <p:nvPr/>
            </p:nvSpPr>
            <p:spPr>
              <a:xfrm>
                <a:off x="3779911" y="3327771"/>
                <a:ext cx="1584177" cy="246087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530" b="1">
                    <a:solidFill>
                      <a:srgbClr val="402B53"/>
                    </a:solidFill>
                    <a:cs typeface="Arial" panose="020B0604020202020204" pitchFamily="34" charset="0"/>
                  </a:rPr>
                  <a:t>Smart Doc </a:t>
                </a:r>
                <a:endParaRPr lang="en-US" sz="1530" b="1">
                  <a:solidFill>
                    <a:srgbClr val="402B53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 Placeholder 18"/>
              <p:cNvSpPr txBox="1"/>
              <p:nvPr/>
            </p:nvSpPr>
            <p:spPr>
              <a:xfrm>
                <a:off x="3779912" y="3589982"/>
                <a:ext cx="1584177" cy="249580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sz="1315" b="1">
                  <a:solidFill>
                    <a:srgbClr val="402B53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51520" y="3885518"/>
              <a:ext cx="1656183" cy="82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15" err="1">
                  <a:solidFill>
                    <a:srgbClr val="402B53"/>
                  </a:solidFill>
                  <a:cs typeface="Arial" panose="020B0604020202020204" pitchFamily="34" charset="0"/>
                </a:rPr>
                <a:t>Hotspotting</a:t>
              </a:r>
              <a:r>
                <a:rPr lang="en-US" altLang="ko-KR" sz="1315">
                  <a:solidFill>
                    <a:srgbClr val="402B53"/>
                  </a:solidFill>
                  <a:cs typeface="Arial" panose="020B0604020202020204" pitchFamily="34" charset="0"/>
                </a:rPr>
                <a:t> </a:t>
              </a:r>
              <a:r>
                <a:rPr lang="en-US" altLang="ko-KR" sz="1315" err="1">
                  <a:solidFill>
                    <a:srgbClr val="402B53"/>
                  </a:solidFill>
                  <a:cs typeface="Arial" panose="020B0604020202020204" pitchFamily="34" charset="0"/>
                </a:rPr>
                <a:t>equipments</a:t>
              </a:r>
              <a:r>
                <a:rPr lang="en-US" altLang="ko-KR" sz="1315">
                  <a:solidFill>
                    <a:srgbClr val="402B53"/>
                  </a:solidFill>
                  <a:cs typeface="Arial" panose="020B0604020202020204" pitchFamily="34" charset="0"/>
                </a:rPr>
                <a:t> drafted, view engineering design data.</a:t>
              </a:r>
              <a:endParaRPr lang="ko-KR" altLang="en-US" sz="1315">
                <a:solidFill>
                  <a:srgbClr val="402B53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402442" y="4235117"/>
            <a:ext cx="1813020" cy="1494732"/>
            <a:chOff x="251520" y="3350185"/>
            <a:chExt cx="1656184" cy="1365430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3350185"/>
              <a:ext cx="1656184" cy="511791"/>
              <a:chOff x="3779911" y="3327771"/>
              <a:chExt cx="1584178" cy="511791"/>
            </a:xfrm>
            <a:noFill/>
          </p:grpSpPr>
          <p:sp>
            <p:nvSpPr>
              <p:cNvPr id="30" name="Text Placeholder 17"/>
              <p:cNvSpPr txBox="1"/>
              <p:nvPr/>
            </p:nvSpPr>
            <p:spPr>
              <a:xfrm>
                <a:off x="3779911" y="3327771"/>
                <a:ext cx="1584177" cy="246087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530" b="1">
                    <a:solidFill>
                      <a:srgbClr val="402B53"/>
                    </a:solidFill>
                    <a:cs typeface="Arial" panose="020B0604020202020204" pitchFamily="34" charset="0"/>
                  </a:rPr>
                  <a:t>3D Model</a:t>
                </a:r>
                <a:endParaRPr lang="en-US" sz="1530" b="1">
                  <a:solidFill>
                    <a:srgbClr val="402B53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 Placeholder 18"/>
              <p:cNvSpPr txBox="1"/>
              <p:nvPr/>
            </p:nvSpPr>
            <p:spPr>
              <a:xfrm>
                <a:off x="3779912" y="3589982"/>
                <a:ext cx="1584177" cy="249580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sz="1315" b="1">
                  <a:solidFill>
                    <a:srgbClr val="402B53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51520" y="3891917"/>
              <a:ext cx="1656183" cy="82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15">
                  <a:solidFill>
                    <a:srgbClr val="402B53"/>
                  </a:solidFill>
                  <a:cs typeface="Arial" panose="020B0604020202020204" pitchFamily="34" charset="0"/>
                </a:rPr>
                <a:t>Zoom in selected tag, navigate around the facilities, access to Eng data.</a:t>
              </a:r>
              <a:endParaRPr lang="ko-KR" altLang="en-US" sz="1315">
                <a:solidFill>
                  <a:srgbClr val="402B53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그림 개체 틀 4"/>
          <p:cNvSpPr>
            <a:spLocks noGrp="1"/>
          </p:cNvSpPr>
          <p:nvPr>
            <p:ph type="pic" idx="12"/>
          </p:nvPr>
        </p:nvSpPr>
        <p:spPr/>
      </p:sp>
      <p:sp>
        <p:nvSpPr>
          <p:cNvPr id="7" name="그림 개체 틀 6"/>
          <p:cNvSpPr>
            <a:spLocks noGrp="1"/>
          </p:cNvSpPr>
          <p:nvPr>
            <p:ph type="pic" idx="13"/>
          </p:nvPr>
        </p:nvSpPr>
        <p:spPr/>
      </p:sp>
      <p:sp>
        <p:nvSpPr>
          <p:cNvPr id="33" name="그림 개체 틀 32"/>
          <p:cNvSpPr>
            <a:spLocks noGrp="1"/>
          </p:cNvSpPr>
          <p:nvPr>
            <p:ph type="pic" idx="14"/>
          </p:nvPr>
        </p:nvSpPr>
        <p:spPr/>
      </p:sp>
      <p:sp>
        <p:nvSpPr>
          <p:cNvPr id="35" name="그림 개체 틀 34"/>
          <p:cNvSpPr>
            <a:spLocks noGrp="1"/>
          </p:cNvSpPr>
          <p:nvPr>
            <p:ph type="pic" idx="15"/>
          </p:nvPr>
        </p:nvSpPr>
        <p:spPr/>
      </p:sp>
      <p:sp>
        <p:nvSpPr>
          <p:cNvPr id="4" name="BJPseudoFooter"/>
          <p:cNvSpPr txBox="1"/>
          <p:nvPr>
            <p:custDataLst>
              <p:tags r:id="rId1"/>
            </p:custDataLst>
          </p:nvPr>
        </p:nvSpPr>
        <p:spPr>
          <a:xfrm>
            <a:off x="585714" y="6036209"/>
            <a:ext cx="9801373" cy="16637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8" name="ta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652" y="2038463"/>
            <a:ext cx="2332601" cy="2053942"/>
          </a:xfrm>
          <a:prstGeom prst="rect">
            <a:avLst/>
          </a:prstGeom>
        </p:spPr>
      </p:pic>
      <p:pic>
        <p:nvPicPr>
          <p:cNvPr id="9" name="doc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30844" y="2038463"/>
            <a:ext cx="2363777" cy="2053942"/>
          </a:xfrm>
          <a:prstGeom prst="rect">
            <a:avLst/>
          </a:prstGeom>
        </p:spPr>
      </p:pic>
      <p:pic>
        <p:nvPicPr>
          <p:cNvPr id="10" name="sppid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78180" y="2043829"/>
            <a:ext cx="2341476" cy="2048576"/>
          </a:xfrm>
          <a:prstGeom prst="rect">
            <a:avLst/>
          </a:prstGeom>
        </p:spPr>
      </p:pic>
      <p:pic>
        <p:nvPicPr>
          <p:cNvPr id="11" name="3d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03214" y="2043828"/>
            <a:ext cx="2325580" cy="204857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8296" y="359771"/>
            <a:ext cx="4535850" cy="733753"/>
          </a:xfrm>
        </p:spPr>
        <p:txBody>
          <a:bodyPr>
            <a:normAutofit/>
          </a:bodyPr>
          <a:lstStyle/>
          <a:p>
            <a:r>
              <a:rPr lang="en-GB" altLang="ko-KR" dirty="0">
                <a:solidFill>
                  <a:srgbClr val="000000"/>
                </a:solidFill>
              </a:rPr>
              <a:t>Navigate and View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2816834" y="1955788"/>
            <a:ext cx="682522" cy="749301"/>
          </a:xfrm>
          <a:prstGeom prst="ellipse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grpSp>
        <p:nvGrpSpPr>
          <p:cNvPr id="28" name="Group 27"/>
          <p:cNvGrpSpPr/>
          <p:nvPr/>
        </p:nvGrpSpPr>
        <p:grpSpPr>
          <a:xfrm>
            <a:off x="637994" y="1955788"/>
            <a:ext cx="2109191" cy="531583"/>
            <a:chOff x="803640" y="3362835"/>
            <a:chExt cx="2059657" cy="485599"/>
          </a:xfrm>
        </p:grpSpPr>
        <p:sp>
          <p:nvSpPr>
            <p:cNvPr id="29" name="TextBox 28"/>
            <p:cNvSpPr txBox="1"/>
            <p:nvPr/>
          </p:nvSpPr>
          <p:spPr>
            <a:xfrm>
              <a:off x="803640" y="3579862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 dirty="0">
                  <a:solidFill>
                    <a:srgbClr val="000000"/>
                  </a:solidFill>
                  <a:cs typeface="Arial" panose="020B0604020202020204" pitchFamily="34" charset="0"/>
                </a:rPr>
                <a:t>Register, consistency check    </a:t>
              </a:r>
              <a:endParaRPr lang="ko-KR" altLang="en-US" sz="1315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3640" y="3362835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Tag Management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85" y="2103367"/>
            <a:ext cx="529610" cy="474001"/>
          </a:xfrm>
          <a:prstGeom prst="rect">
            <a:avLst/>
          </a:prstGeom>
        </p:spPr>
      </p:pic>
      <p:pic>
        <p:nvPicPr>
          <p:cNvPr id="20" name="ta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3389" y="506896"/>
            <a:ext cx="6249411" cy="55028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4484" y="2942667"/>
            <a:ext cx="2813611" cy="49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15" dirty="0">
                <a:solidFill>
                  <a:srgbClr val="402B53"/>
                </a:solidFill>
                <a:cs typeface="Arial" panose="020B0604020202020204" pitchFamily="34" charset="0"/>
              </a:rPr>
              <a:t>You can simply search by Tag number and see all relationship.</a:t>
            </a:r>
            <a:endParaRPr lang="ko-KR" altLang="en-US" sz="1315" dirty="0">
              <a:solidFill>
                <a:srgbClr val="402B53"/>
              </a:solidFill>
              <a:cs typeface="Arial" panose="020B0604020202020204" pitchFamily="34" charset="0"/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0279" y="993182"/>
            <a:ext cx="3559781" cy="345639"/>
          </a:xfrm>
        </p:spPr>
        <p:txBody>
          <a:bodyPr/>
          <a:lstStyle/>
          <a:p>
            <a:pPr lvl="0"/>
            <a:r>
              <a:rPr lang="en-US" altLang="ko-KR"/>
              <a:t>Access to 2D – 3D thru web browser</a:t>
            </a:r>
            <a:endParaRPr lang="en-US" altLang="ko-K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5838" y="301394"/>
            <a:ext cx="4535850" cy="733753"/>
          </a:xfrm>
        </p:spPr>
        <p:txBody>
          <a:bodyPr>
            <a:normAutofit/>
          </a:bodyPr>
          <a:lstStyle/>
          <a:p>
            <a:r>
              <a:rPr lang="en-GB" altLang="ko-KR" dirty="0">
                <a:solidFill>
                  <a:srgbClr val="000000"/>
                </a:solidFill>
              </a:rPr>
              <a:t>Navigate and View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1118" y="2843730"/>
            <a:ext cx="2813611" cy="69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15" dirty="0">
                <a:solidFill>
                  <a:srgbClr val="402B53"/>
                </a:solidFill>
                <a:cs typeface="Arial" panose="020B0604020202020204" pitchFamily="34" charset="0"/>
              </a:rPr>
              <a:t>Ease of access to documents</a:t>
            </a:r>
            <a:endParaRPr lang="en-US" altLang="ko-KR" sz="1315" dirty="0">
              <a:solidFill>
                <a:srgbClr val="402B53"/>
              </a:solidFill>
              <a:cs typeface="Arial" panose="020B0604020202020204" pitchFamily="34" charset="0"/>
            </a:endParaRPr>
          </a:p>
          <a:p>
            <a:pPr algn="ctr"/>
            <a:r>
              <a:rPr lang="en-US" altLang="ko-KR" sz="1315" dirty="0">
                <a:solidFill>
                  <a:srgbClr val="402B53"/>
                </a:solidFill>
                <a:cs typeface="Arial" panose="020B0604020202020204" pitchFamily="34" charset="0"/>
              </a:rPr>
              <a:t>(Search, view, download).</a:t>
            </a:r>
            <a:endParaRPr lang="ko-KR" altLang="en-US" sz="1315" dirty="0">
              <a:solidFill>
                <a:srgbClr val="402B53"/>
              </a:solidFill>
              <a:cs typeface="Arial" panose="020B0604020202020204" pitchFamily="34" charset="0"/>
            </a:endParaRPr>
          </a:p>
          <a:p>
            <a:pPr algn="ctr"/>
            <a:r>
              <a:rPr lang="en-US" altLang="ko-KR" sz="1315" dirty="0">
                <a:solidFill>
                  <a:srgbClr val="402B53"/>
                </a:solidFill>
                <a:cs typeface="Arial" panose="020B0604020202020204" pitchFamily="34" charset="0"/>
              </a:rPr>
              <a:t>.</a:t>
            </a:r>
            <a:endParaRPr lang="ko-KR" altLang="en-US" sz="1315" dirty="0">
              <a:solidFill>
                <a:srgbClr val="402B53"/>
              </a:solidFill>
              <a:cs typeface="Arial" panose="020B0604020202020204" pitchFamily="34" charset="0"/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8034" y="939821"/>
            <a:ext cx="3559781" cy="345639"/>
          </a:xfrm>
        </p:spPr>
        <p:txBody>
          <a:bodyPr/>
          <a:lstStyle/>
          <a:p>
            <a:pPr lvl="0"/>
            <a:r>
              <a:rPr lang="en-US" altLang="ko-KR"/>
              <a:t>Access to 2D – 3D thru web browser</a:t>
            </a:r>
            <a:endParaRPr lang="en-US" altLang="ko-KR"/>
          </a:p>
        </p:txBody>
      </p:sp>
      <p:sp>
        <p:nvSpPr>
          <p:cNvPr id="3" name="Oval 2"/>
          <p:cNvSpPr/>
          <p:nvPr/>
        </p:nvSpPr>
        <p:spPr>
          <a:xfrm flipH="1">
            <a:off x="2854903" y="1896709"/>
            <a:ext cx="709442" cy="709442"/>
          </a:xfrm>
          <a:prstGeom prst="ellipse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grpSp>
        <p:nvGrpSpPr>
          <p:cNvPr id="4" name="Group 3"/>
          <p:cNvGrpSpPr/>
          <p:nvPr/>
        </p:nvGrpSpPr>
        <p:grpSpPr>
          <a:xfrm>
            <a:off x="332898" y="1903997"/>
            <a:ext cx="2591466" cy="734149"/>
            <a:chOff x="332693" y="3362835"/>
            <a:chExt cx="2530605" cy="670641"/>
          </a:xfrm>
        </p:grpSpPr>
        <p:sp>
          <p:nvSpPr>
            <p:cNvPr id="5" name="TextBox 4"/>
            <p:cNvSpPr txBox="1"/>
            <p:nvPr/>
          </p:nvSpPr>
          <p:spPr>
            <a:xfrm>
              <a:off x="739976" y="3579862"/>
              <a:ext cx="2123322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Search, View, Markup documents, Rev control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2693" y="3362835"/>
              <a:ext cx="2530605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Document Management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9"/>
          <p:cNvSpPr/>
          <p:nvPr/>
        </p:nvSpPr>
        <p:spPr>
          <a:xfrm flipH="1">
            <a:off x="3033019" y="2086111"/>
            <a:ext cx="353210" cy="33063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pic>
        <p:nvPicPr>
          <p:cNvPr id="9" name="d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705839" y="556590"/>
            <a:ext cx="6330809" cy="550099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8612" y="379143"/>
            <a:ext cx="4535850" cy="733753"/>
          </a:xfrm>
        </p:spPr>
        <p:txBody>
          <a:bodyPr>
            <a:normAutofit/>
          </a:bodyPr>
          <a:lstStyle/>
          <a:p>
            <a:r>
              <a:rPr lang="en-GB" altLang="ko-KR" dirty="0">
                <a:solidFill>
                  <a:srgbClr val="000000"/>
                </a:solidFill>
              </a:rPr>
              <a:t>Navigate and View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6449" y="2659817"/>
            <a:ext cx="2813611" cy="49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15">
                <a:solidFill>
                  <a:srgbClr val="402B53"/>
                </a:solidFill>
                <a:cs typeface="Arial" panose="020B0604020202020204" pitchFamily="34" charset="0"/>
              </a:rPr>
              <a:t>Zoom in selected tag, navigate around the facilities, access to Eng data.</a:t>
            </a:r>
            <a:endParaRPr lang="ko-KR" altLang="en-US" sz="1315">
              <a:solidFill>
                <a:srgbClr val="402B53"/>
              </a:solidFill>
              <a:cs typeface="Arial" panose="020B0604020202020204" pitchFamily="34" charset="0"/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8612" y="984506"/>
            <a:ext cx="3559781" cy="345639"/>
          </a:xfrm>
        </p:spPr>
        <p:txBody>
          <a:bodyPr/>
          <a:lstStyle/>
          <a:p>
            <a:pPr lvl="0"/>
            <a:r>
              <a:rPr lang="en-US" altLang="ko-KR"/>
              <a:t>Access to 2D – 3D thru web browser</a:t>
            </a:r>
            <a:endParaRPr lang="en-US" altLang="ko-KR"/>
          </a:p>
        </p:txBody>
      </p:sp>
      <p:sp>
        <p:nvSpPr>
          <p:cNvPr id="3" name="Oval 2"/>
          <p:cNvSpPr/>
          <p:nvPr/>
        </p:nvSpPr>
        <p:spPr>
          <a:xfrm flipH="1">
            <a:off x="2990617" y="1791960"/>
            <a:ext cx="709442" cy="709442"/>
          </a:xfrm>
          <a:prstGeom prst="ellipse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grpSp>
        <p:nvGrpSpPr>
          <p:cNvPr id="4" name="Group 3"/>
          <p:cNvGrpSpPr/>
          <p:nvPr/>
        </p:nvGrpSpPr>
        <p:grpSpPr>
          <a:xfrm>
            <a:off x="468612" y="1799248"/>
            <a:ext cx="2591466" cy="734149"/>
            <a:chOff x="332693" y="3362835"/>
            <a:chExt cx="2530605" cy="670641"/>
          </a:xfrm>
        </p:grpSpPr>
        <p:sp>
          <p:nvSpPr>
            <p:cNvPr id="5" name="TextBox 4"/>
            <p:cNvSpPr txBox="1"/>
            <p:nvPr/>
          </p:nvSpPr>
          <p:spPr>
            <a:xfrm>
              <a:off x="739976" y="3579862"/>
              <a:ext cx="2123322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Connection to ERP &amp; O&amp;M system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2693" y="3362835"/>
              <a:ext cx="2530605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 b="1" dirty="0">
                  <a:solidFill>
                    <a:srgbClr val="000000"/>
                  </a:solidFill>
                  <a:cs typeface="Arial" panose="020B0604020202020204" pitchFamily="34" charset="0"/>
                </a:rPr>
                <a:t>Smart Document</a:t>
              </a:r>
              <a:endParaRPr lang="ko-KR" altLang="en-US" sz="1315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9"/>
          <p:cNvSpPr/>
          <p:nvPr/>
        </p:nvSpPr>
        <p:spPr>
          <a:xfrm flipH="1">
            <a:off x="3168733" y="1981362"/>
            <a:ext cx="353210" cy="33063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pic>
        <p:nvPicPr>
          <p:cNvPr id="18" name="spp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94218" y="646043"/>
            <a:ext cx="5988390" cy="523929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7322" y="469459"/>
            <a:ext cx="4535850" cy="733753"/>
          </a:xfrm>
        </p:spPr>
        <p:txBody>
          <a:bodyPr>
            <a:normAutofit/>
          </a:bodyPr>
          <a:lstStyle/>
          <a:p>
            <a:r>
              <a:rPr lang="en-GB" altLang="ko-KR">
                <a:solidFill>
                  <a:srgbClr val="000000"/>
                </a:solidFill>
              </a:rPr>
              <a:t>Navigate and View</a:t>
            </a: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2196" y="2886392"/>
            <a:ext cx="2813611" cy="49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15" err="1">
                <a:solidFill>
                  <a:srgbClr val="402B53"/>
                </a:solidFill>
                <a:cs typeface="Arial" panose="020B0604020202020204" pitchFamily="34" charset="0"/>
              </a:rPr>
              <a:t>Hotspotting</a:t>
            </a:r>
            <a:r>
              <a:rPr lang="en-US" altLang="ko-KR" sz="1315">
                <a:solidFill>
                  <a:srgbClr val="402B53"/>
                </a:solidFill>
                <a:cs typeface="Arial" panose="020B0604020202020204" pitchFamily="34" charset="0"/>
              </a:rPr>
              <a:t> </a:t>
            </a:r>
            <a:r>
              <a:rPr lang="en-US" altLang="ko-KR" sz="1315" err="1">
                <a:solidFill>
                  <a:srgbClr val="402B53"/>
                </a:solidFill>
                <a:cs typeface="Arial" panose="020B0604020202020204" pitchFamily="34" charset="0"/>
              </a:rPr>
              <a:t>equipments</a:t>
            </a:r>
            <a:r>
              <a:rPr lang="en-US" altLang="ko-KR" sz="1315">
                <a:solidFill>
                  <a:srgbClr val="402B53"/>
                </a:solidFill>
                <a:cs typeface="Arial" panose="020B0604020202020204" pitchFamily="34" charset="0"/>
              </a:rPr>
              <a:t> drafted, view engineering design data.</a:t>
            </a:r>
            <a:endParaRPr lang="ko-KR" altLang="en-US" sz="1315">
              <a:solidFill>
                <a:srgbClr val="402B53"/>
              </a:solidFill>
              <a:cs typeface="Arial" panose="020B0604020202020204" pitchFamily="34" charset="0"/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7322" y="1074822"/>
            <a:ext cx="3559781" cy="345639"/>
          </a:xfrm>
        </p:spPr>
        <p:txBody>
          <a:bodyPr/>
          <a:lstStyle/>
          <a:p>
            <a:pPr lvl="0"/>
            <a:r>
              <a:rPr lang="en-US" altLang="ko-KR"/>
              <a:t>Access to 2D – 3D thru web browser</a:t>
            </a:r>
            <a:endParaRPr lang="en-US" altLang="ko-KR"/>
          </a:p>
        </p:txBody>
      </p:sp>
      <p:sp>
        <p:nvSpPr>
          <p:cNvPr id="3" name="Oval 2"/>
          <p:cNvSpPr/>
          <p:nvPr/>
        </p:nvSpPr>
        <p:spPr>
          <a:xfrm flipH="1">
            <a:off x="2953674" y="2018535"/>
            <a:ext cx="709442" cy="709442"/>
          </a:xfrm>
          <a:prstGeom prst="ellipse">
            <a:avLst/>
          </a:prstGeom>
          <a:solidFill>
            <a:srgbClr val="00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grpSp>
        <p:nvGrpSpPr>
          <p:cNvPr id="6" name="Group 5"/>
          <p:cNvGrpSpPr/>
          <p:nvPr/>
        </p:nvGrpSpPr>
        <p:grpSpPr>
          <a:xfrm>
            <a:off x="595010" y="1996244"/>
            <a:ext cx="2273863" cy="734149"/>
            <a:chOff x="803640" y="3362835"/>
            <a:chExt cx="2059657" cy="670641"/>
          </a:xfrm>
        </p:grpSpPr>
        <p:sp>
          <p:nvSpPr>
            <p:cNvPr id="9" name="TextBox 8"/>
            <p:cNvSpPr txBox="1"/>
            <p:nvPr/>
          </p:nvSpPr>
          <p:spPr>
            <a:xfrm>
              <a:off x="803640" y="3579862"/>
              <a:ext cx="2059657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Navigate and review detailed 3D model of Assets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640" y="3362835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3D Model Visualization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05029" y="2140840"/>
            <a:ext cx="705559" cy="49593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p3d extrusionH="57150">
              <a:bevelT w="69850" h="38100" prst="cross"/>
            </a:sp3d>
          </a:bodyPr>
          <a:lstStyle/>
          <a:p>
            <a:r>
              <a:rPr lang="en-US" sz="2630">
                <a:solidFill>
                  <a:schemeClr val="bg1"/>
                </a:solidFill>
                <a:latin typeface="Franklin Gothic Demi" panose="020B0703020102020204" pitchFamily="34" charset="0"/>
              </a:rPr>
              <a:t>3D</a:t>
            </a:r>
            <a:endParaRPr lang="en-US" sz="263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2" name="3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773062" y="556591"/>
            <a:ext cx="6201370" cy="546271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/>
          <p:nvPr/>
        </p:nvSpPr>
        <p:spPr>
          <a:xfrm>
            <a:off x="919377" y="2319411"/>
            <a:ext cx="3074252" cy="14626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70" b="1">
                <a:latin typeface="+mj-lt"/>
                <a:cs typeface="Arial" panose="020B0604020202020204" pitchFamily="34" charset="0"/>
              </a:rPr>
              <a:t>Reports &amp; </a:t>
            </a:r>
            <a:endParaRPr lang="en-US" altLang="ko-KR" sz="3070" b="1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ko-KR" sz="3070" b="1">
                <a:latin typeface="+mj-lt"/>
                <a:cs typeface="Arial" panose="020B0604020202020204" pitchFamily="34" charset="0"/>
              </a:rPr>
              <a:t>Dashboards</a:t>
            </a:r>
            <a:endParaRPr lang="ko-KR" altLang="en-US" sz="307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9378" y="4211259"/>
            <a:ext cx="2916599" cy="110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15">
                <a:cs typeface="Arial" panose="020B0604020202020204" pitchFamily="34" charset="0"/>
              </a:rPr>
              <a:t>Get a modern reports and dashboard on Document Management statuses.  Easy to track and report KPIs, status for all type of reporting to different level of consumers. </a:t>
            </a:r>
            <a:endParaRPr lang="en-US" altLang="ko-KR" sz="1315">
              <a:cs typeface="Arial" panose="020B0604020202020204" pitchFamily="34" charset="0"/>
            </a:endParaRPr>
          </a:p>
        </p:txBody>
      </p:sp>
      <p:sp>
        <p:nvSpPr>
          <p:cNvPr id="5" name="그림 개체 틀 4"/>
          <p:cNvSpPr>
            <a:spLocks noGrp="1"/>
          </p:cNvSpPr>
          <p:nvPr>
            <p:ph type="pic" idx="1"/>
          </p:nvPr>
        </p:nvSpPr>
        <p:spPr/>
      </p:sp>
      <p:sp>
        <p:nvSpPr>
          <p:cNvPr id="7" name="그림 개체 틀 6"/>
          <p:cNvSpPr>
            <a:spLocks noGrp="1"/>
          </p:cNvSpPr>
          <p:nvPr>
            <p:ph type="pic" idx="10"/>
          </p:nvPr>
        </p:nvSpPr>
        <p:spPr/>
      </p:sp>
      <p:sp>
        <p:nvSpPr>
          <p:cNvPr id="15" name="그림 개체 틀 14"/>
          <p:cNvSpPr>
            <a:spLocks noGrp="1"/>
          </p:cNvSpPr>
          <p:nvPr>
            <p:ph type="pic" idx="12"/>
          </p:nvPr>
        </p:nvSpPr>
        <p:spPr/>
      </p:sp>
      <p:sp>
        <p:nvSpPr>
          <p:cNvPr id="2" name="BJPseudoFooter"/>
          <p:cNvSpPr txBox="1"/>
          <p:nvPr>
            <p:custDataLst>
              <p:tags r:id="rId1"/>
            </p:custDataLst>
          </p:nvPr>
        </p:nvSpPr>
        <p:spPr>
          <a:xfrm>
            <a:off x="585714" y="6036209"/>
            <a:ext cx="9801373" cy="16637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2002" t="5440" r="32935" b="3895"/>
          <a:stretch>
            <a:fillRect/>
          </a:stretch>
        </p:blipFill>
        <p:spPr>
          <a:xfrm>
            <a:off x="4826372" y="860386"/>
            <a:ext cx="2364547" cy="2366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140" y="3538736"/>
            <a:ext cx="2364547" cy="2390834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01" y="3535630"/>
            <a:ext cx="2364548" cy="236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r="6058"/>
          <a:stretch>
            <a:fillRect/>
          </a:stretch>
        </p:blipFill>
        <p:spPr>
          <a:xfrm>
            <a:off x="7550944" y="860385"/>
            <a:ext cx="2364547" cy="2364547"/>
          </a:xfrm>
        </p:spPr>
      </p:pic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ko-KR"/>
              <a:t>Mobile Access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ko-KR">
                <a:solidFill>
                  <a:srgbClr val="000000"/>
                </a:solidFill>
              </a:rPr>
              <a:t>No installation required. Zero foot-print</a:t>
            </a:r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45594" y="3149199"/>
            <a:ext cx="5284864" cy="734149"/>
            <a:chOff x="803640" y="3362835"/>
            <a:chExt cx="2059657" cy="670641"/>
          </a:xfrm>
        </p:grpSpPr>
        <p:sp>
          <p:nvSpPr>
            <p:cNvPr id="6" name="TextBox 5"/>
            <p:cNvSpPr txBox="1"/>
            <p:nvPr/>
          </p:nvSpPr>
          <p:spPr>
            <a:xfrm>
              <a:off x="803640" y="3579862"/>
              <a:ext cx="2059657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>
                  <a:solidFill>
                    <a:schemeClr val="bg1"/>
                  </a:solidFill>
                  <a:cs typeface="Arial" panose="020B0604020202020204" pitchFamily="34" charset="0"/>
                </a:rPr>
                <a:t>You can access to documents and drawings as well as 3D via Tablet connected to Wi-Fi.      </a:t>
              </a:r>
              <a:endParaRPr lang="ko-KR" altLang="en-US" sz="1315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3640" y="3362835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 b="1">
                  <a:solidFill>
                    <a:schemeClr val="bg1"/>
                  </a:solidFill>
                  <a:cs typeface="Arial" panose="020B0604020202020204" pitchFamily="34" charset="0"/>
                </a:rPr>
                <a:t>Access thru pervasive Wi-Fi</a:t>
              </a:r>
              <a:endParaRPr lang="ko-KR" altLang="en-US" sz="1315" b="1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45594" y="3891537"/>
            <a:ext cx="5284864" cy="734149"/>
            <a:chOff x="803640" y="3362835"/>
            <a:chExt cx="2059657" cy="670641"/>
          </a:xfrm>
        </p:grpSpPr>
        <p:sp>
          <p:nvSpPr>
            <p:cNvPr id="9" name="TextBox 8"/>
            <p:cNvSpPr txBox="1"/>
            <p:nvPr/>
          </p:nvSpPr>
          <p:spPr>
            <a:xfrm>
              <a:off x="803640" y="3579862"/>
              <a:ext cx="2059657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>
                  <a:solidFill>
                    <a:schemeClr val="bg1"/>
                  </a:solidFill>
                  <a:cs typeface="Arial" panose="020B0604020202020204" pitchFamily="34" charset="0"/>
                </a:rPr>
                <a:t>Gain access to your references anywhere internet are available. Login with your PETRONAS credential.</a:t>
              </a:r>
              <a:endParaRPr lang="ko-KR" altLang="en-US" sz="1315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640" y="3362835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 b="1">
                  <a:solidFill>
                    <a:schemeClr val="bg1"/>
                  </a:solidFill>
                  <a:cs typeface="Arial" panose="020B0604020202020204" pitchFamily="34" charset="0"/>
                </a:rPr>
                <a:t>Access thru Internet</a:t>
              </a:r>
              <a:endParaRPr lang="ko-KR" altLang="en-US" sz="1315" b="1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0" name="Oval 19"/>
          <p:cNvSpPr/>
          <p:nvPr/>
        </p:nvSpPr>
        <p:spPr>
          <a:xfrm flipH="1">
            <a:off x="6908615" y="5229388"/>
            <a:ext cx="553343" cy="5533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21" name="Oval 20"/>
          <p:cNvSpPr/>
          <p:nvPr/>
        </p:nvSpPr>
        <p:spPr>
          <a:xfrm flipH="1">
            <a:off x="1231172" y="5229388"/>
            <a:ext cx="553343" cy="5533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22" name="Oval 21"/>
          <p:cNvSpPr/>
          <p:nvPr/>
        </p:nvSpPr>
        <p:spPr>
          <a:xfrm flipH="1">
            <a:off x="4069894" y="5229388"/>
            <a:ext cx="553343" cy="5533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23" name="Rectangle 9"/>
          <p:cNvSpPr/>
          <p:nvPr/>
        </p:nvSpPr>
        <p:spPr>
          <a:xfrm flipH="1">
            <a:off x="1370099" y="5377119"/>
            <a:ext cx="275493" cy="25788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24" name="Rectangle 16"/>
          <p:cNvSpPr/>
          <p:nvPr/>
        </p:nvSpPr>
        <p:spPr>
          <a:xfrm rot="18900000" flipH="1">
            <a:off x="7072133" y="5318965"/>
            <a:ext cx="208717" cy="37418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25" name="Round Same Side Corner Rectangle 6"/>
          <p:cNvSpPr>
            <a:spLocks noChangeAspect="1"/>
          </p:cNvSpPr>
          <p:nvPr/>
        </p:nvSpPr>
        <p:spPr>
          <a:xfrm rot="18900000" flipH="1">
            <a:off x="4299844" y="5333458"/>
            <a:ext cx="93446" cy="374640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grpSp>
        <p:nvGrpSpPr>
          <p:cNvPr id="26" name="Group 25"/>
          <p:cNvGrpSpPr/>
          <p:nvPr/>
        </p:nvGrpSpPr>
        <p:grpSpPr>
          <a:xfrm>
            <a:off x="1895090" y="5134581"/>
            <a:ext cx="1940830" cy="734149"/>
            <a:chOff x="803640" y="3362835"/>
            <a:chExt cx="2059657" cy="670641"/>
          </a:xfrm>
        </p:grpSpPr>
        <p:sp>
          <p:nvSpPr>
            <p:cNvPr id="27" name="TextBox 26"/>
            <p:cNvSpPr txBox="1"/>
            <p:nvPr/>
          </p:nvSpPr>
          <p:spPr>
            <a:xfrm>
              <a:off x="803640" y="3579862"/>
              <a:ext cx="2059657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Easy to change colors, photos and Text. 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3640" y="3362835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View Documents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81843" y="5134581"/>
            <a:ext cx="1940830" cy="734149"/>
            <a:chOff x="803640" y="3362835"/>
            <a:chExt cx="2059657" cy="670641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9862"/>
              <a:ext cx="2059657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Easy to change colors, photos and Text. 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Online Comment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68597" y="5134581"/>
            <a:ext cx="1940830" cy="734149"/>
            <a:chOff x="803640" y="3362835"/>
            <a:chExt cx="2059657" cy="670641"/>
          </a:xfrm>
        </p:grpSpPr>
        <p:sp>
          <p:nvSpPr>
            <p:cNvPr id="33" name="TextBox 32"/>
            <p:cNvSpPr txBox="1"/>
            <p:nvPr/>
          </p:nvSpPr>
          <p:spPr>
            <a:xfrm>
              <a:off x="803640" y="3579862"/>
              <a:ext cx="2059657" cy="45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>
                  <a:solidFill>
                    <a:srgbClr val="000000"/>
                  </a:solidFill>
                  <a:cs typeface="Arial" panose="020B0604020202020204" pitchFamily="34" charset="0"/>
                </a:rPr>
                <a:t>Easy to change colors, photos and Text. </a:t>
              </a:r>
              <a:endParaRPr lang="ko-KR" altLang="en-US" sz="131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3640" y="3362835"/>
              <a:ext cx="2059657" cy="26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15" b="1">
                  <a:solidFill>
                    <a:srgbClr val="000000"/>
                  </a:solidFill>
                  <a:cs typeface="Arial" panose="020B0604020202020204" pitchFamily="34" charset="0"/>
                </a:rPr>
                <a:t>3D model access</a:t>
              </a:r>
              <a:endParaRPr lang="ko-KR" altLang="en-US" sz="1315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5" name="Text Placeholder 1"/>
          <p:cNvSpPr txBox="1"/>
          <p:nvPr/>
        </p:nvSpPr>
        <p:spPr>
          <a:xfrm>
            <a:off x="1045594" y="2548804"/>
            <a:ext cx="3283553" cy="3153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755" b="1">
                <a:solidFill>
                  <a:schemeClr val="bg1"/>
                </a:solidFill>
                <a:cs typeface="Arial" panose="020B0604020202020204" pitchFamily="34" charset="0"/>
              </a:rPr>
              <a:t>P-EDMS on Mobile</a:t>
            </a:r>
            <a:endParaRPr lang="ko-KR" altLang="en-US" sz="1755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2" descr="D:\Fullppt\PNG이미지\핸드폰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88" y="1802639"/>
            <a:ext cx="3140984" cy="380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JPseudoFooter"/>
          <p:cNvSpPr txBox="1"/>
          <p:nvPr>
            <p:custDataLst>
              <p:tags r:id="rId2"/>
            </p:custDataLst>
          </p:nvPr>
        </p:nvSpPr>
        <p:spPr>
          <a:xfrm>
            <a:off x="585714" y="6036209"/>
            <a:ext cx="9801373" cy="16637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42" name="Picture Placeholder 41"/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3" r="24343"/>
          <a:stretch>
            <a:fillRect/>
          </a:stretch>
        </p:blipFill>
        <p:spPr/>
      </p:pic>
      <p:pic>
        <p:nvPicPr>
          <p:cNvPr id="41" name="Picture Placeholder 40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9" r="26039"/>
          <a:stretch>
            <a:fillRect/>
          </a:stretch>
        </p:blipFill>
        <p:spPr/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1916" r="5493"/>
          <a:stretch>
            <a:fillRect/>
          </a:stretch>
        </p:blipFill>
        <p:spPr>
          <a:xfrm>
            <a:off x="437321" y="542760"/>
            <a:ext cx="10455965" cy="59481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9140" y="1084836"/>
            <a:ext cx="7154522" cy="3405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324" y="1356462"/>
            <a:ext cx="7154154" cy="34409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09322" y="1644755"/>
            <a:ext cx="7154154" cy="3440907"/>
            <a:chOff x="215144" y="2035776"/>
            <a:chExt cx="8713708" cy="4191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144" y="2035776"/>
              <a:ext cx="8713708" cy="4191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2200" y="2438400"/>
              <a:ext cx="2438400" cy="17172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8676" y="4200212"/>
              <a:ext cx="2438400" cy="1726912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9322" y="1898291"/>
            <a:ext cx="7154339" cy="38128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139" y="1898389"/>
            <a:ext cx="7154154" cy="38127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9139" y="2174496"/>
            <a:ext cx="7154154" cy="3440907"/>
          </a:xfrm>
          <a:prstGeom prst="rect">
            <a:avLst/>
          </a:prstGeom>
        </p:spPr>
      </p:pic>
      <p:sp>
        <p:nvSpPr>
          <p:cNvPr id="3" name="BJPseudoFooter"/>
          <p:cNvSpPr txBox="1"/>
          <p:nvPr>
            <p:custDataLst>
              <p:tags r:id="rId9"/>
            </p:custDataLst>
          </p:nvPr>
        </p:nvSpPr>
        <p:spPr>
          <a:xfrm>
            <a:off x="1836953" y="6036209"/>
            <a:ext cx="7298895" cy="16637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08055" y="630238"/>
            <a:ext cx="5968410" cy="393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70" b="1">
                <a:solidFill>
                  <a:srgbClr val="00B1A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 APPLICATION OF 3D IN P-EDMS </a:t>
            </a:r>
            <a:endParaRPr lang="en-US" sz="1475">
              <a:solidFill>
                <a:srgbClr val="333333"/>
              </a:solidFill>
              <a:latin typeface="Verdana" panose="020B06040305040402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ko-KR">
                <a:solidFill>
                  <a:srgbClr val="002060"/>
                </a:solidFill>
              </a:rPr>
              <a:t>Value Creation</a:t>
            </a:r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ko-KR">
                <a:solidFill>
                  <a:srgbClr val="002060"/>
                </a:solidFill>
              </a:rPr>
              <a:t>P-EDMS managing effective and efficient engineering data</a:t>
            </a:r>
            <a:endParaRPr lang="en-US" altLang="ko-KR">
              <a:solidFill>
                <a:srgbClr val="002060"/>
              </a:solidFill>
            </a:endParaRPr>
          </a:p>
        </p:txBody>
      </p:sp>
      <p:sp>
        <p:nvSpPr>
          <p:cNvPr id="6" name="BJPseudoFooter"/>
          <p:cNvSpPr txBox="1"/>
          <p:nvPr>
            <p:custDataLst>
              <p:tags r:id="rId1"/>
            </p:custDataLst>
          </p:nvPr>
        </p:nvSpPr>
        <p:spPr>
          <a:xfrm>
            <a:off x="585714" y="6036209"/>
            <a:ext cx="9801373" cy="16637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490">
                <a:solidFill>
                  <a:srgbClr val="000000"/>
                </a:solidFill>
                <a:latin typeface="Verdana" panose="020B0604030504040204" pitchFamily="34" charset="0"/>
              </a:rPr>
              <a:t>Internal</a:t>
            </a:r>
            <a:endParaRPr lang="en-US" sz="49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7270" y="2148691"/>
            <a:ext cx="5818262" cy="774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75">
                <a:latin typeface="Arial Black" panose="020B0A04020102020204" pitchFamily="34" charset="0"/>
                <a:cs typeface="Arial Black" panose="020B0A04020102020204" pitchFamily="34" charset="0"/>
              </a:rPr>
              <a:t>Paperless final documents handover from Projects to Operations. </a:t>
            </a:r>
            <a:endParaRPr lang="en-US" altLang="ko-KR" sz="1475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en-US" altLang="ko-KR" sz="1475">
                <a:latin typeface="Arial Black" panose="020B0A04020102020204" pitchFamily="34" charset="0"/>
                <a:cs typeface="Arial Black" panose="020B0A04020102020204" pitchFamily="34" charset="0"/>
              </a:rPr>
              <a:t>Cost avoidance to MLNG Train 9 Project = RM 750K</a:t>
            </a:r>
            <a:endParaRPr lang="en-US" altLang="ko-KR" sz="1475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1664277" y="2075461"/>
            <a:ext cx="631463" cy="68188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098" tIns="50049" rIns="100098" bIns="50049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970"/>
          </a:p>
        </p:txBody>
      </p:sp>
      <p:sp>
        <p:nvSpPr>
          <p:cNvPr id="41" name="Rectangle 9"/>
          <p:cNvSpPr/>
          <p:nvPr/>
        </p:nvSpPr>
        <p:spPr>
          <a:xfrm flipH="1">
            <a:off x="1822815" y="2273367"/>
            <a:ext cx="314386" cy="31779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70"/>
          </a:p>
        </p:txBody>
      </p:sp>
      <p:sp>
        <p:nvSpPr>
          <p:cNvPr id="38" name="Multiply 37"/>
          <p:cNvSpPr/>
          <p:nvPr/>
        </p:nvSpPr>
        <p:spPr>
          <a:xfrm>
            <a:off x="1988589" y="2316024"/>
            <a:ext cx="563058" cy="6881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5"/>
          </a:p>
        </p:txBody>
      </p:sp>
      <p:sp>
        <p:nvSpPr>
          <p:cNvPr id="42" name="TextBox 41"/>
          <p:cNvSpPr txBox="1"/>
          <p:nvPr/>
        </p:nvSpPr>
        <p:spPr>
          <a:xfrm>
            <a:off x="2572905" y="3387645"/>
            <a:ext cx="5818262" cy="31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75">
                <a:latin typeface="Arial Black" panose="020B0A04020102020204" pitchFamily="34" charset="0"/>
                <a:cs typeface="Arial Black" panose="020B0A04020102020204" pitchFamily="34" charset="0"/>
              </a:rPr>
              <a:t>Quick access to latest engineering information</a:t>
            </a:r>
            <a:endParaRPr lang="en-US" altLang="ko-KR" sz="1475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pic>
        <p:nvPicPr>
          <p:cNvPr id="1026" name="Picture 2" descr="Image result for acces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55" y="2951930"/>
            <a:ext cx="1839269" cy="11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46019" y="5887681"/>
            <a:ext cx="1626782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20"/>
              <a:t>Back to Slide 13</a:t>
            </a:r>
            <a:endParaRPr lang="en-GB" sz="1620"/>
          </a:p>
        </p:txBody>
      </p:sp>
      <p:sp>
        <p:nvSpPr>
          <p:cNvPr id="7" name="Arrow: Curved Left 6"/>
          <p:cNvSpPr/>
          <p:nvPr/>
        </p:nvSpPr>
        <p:spPr>
          <a:xfrm rot="10646035">
            <a:off x="8855807" y="5896077"/>
            <a:ext cx="382772" cy="34563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111" y="144780"/>
            <a:ext cx="9464040" cy="1307766"/>
          </a:xfrm>
        </p:spPr>
        <p:txBody>
          <a:bodyPr/>
          <a:lstStyle/>
          <a:p>
            <a:r>
              <a:rPr lang="en-GB" dirty="0"/>
              <a:t>PETRONAS PAST PROJECT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57630" y="6190258"/>
            <a:ext cx="22854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E5F5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PETRONAS ENGINEERING DATA </a:t>
            </a:r>
            <a:endParaRPr lang="en-US" sz="1100" b="1" dirty="0">
              <a:solidFill>
                <a:srgbClr val="FE5F5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n-US" sz="1100" b="1" dirty="0">
                <a:solidFill>
                  <a:srgbClr val="FE5F5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MANAGEMENT SYSTEM (P-EDMS)</a:t>
            </a:r>
            <a:endParaRPr lang="en-US" sz="1100" b="1" dirty="0">
              <a:solidFill>
                <a:srgbClr val="FE5F5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630" y="5543926"/>
            <a:ext cx="2285411" cy="64633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709" y="1818770"/>
            <a:ext cx="4847634" cy="3128383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939872" y="1339673"/>
            <a:ext cx="4126114" cy="42780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34315" indent="-234315" algn="just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333333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P-EDMS is an electronic and web-based Engineering Database and Management System for Projects and Plant Operations.</a:t>
            </a:r>
            <a:endParaRPr lang="en-US" sz="1600" dirty="0">
              <a:solidFill>
                <a:srgbClr val="333333"/>
              </a:solidFill>
              <a:latin typeface="Century Gothic" panose="020B0502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34315" indent="-234315" algn="just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333333"/>
              </a:solidFill>
              <a:latin typeface="Century Gothic" panose="020B0502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34315" indent="-234315" algn="just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P-EDMS provide online access to the following engineering information:</a:t>
            </a:r>
            <a:endParaRPr lang="en-US" sz="1600" dirty="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3405" lvl="1" indent="-156210" algn="just" defTabSz="4171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2D drawings (P&amp;ID, Instrumentation, Electrical, Isometric </a:t>
            </a:r>
            <a:r>
              <a:rPr lang="en-US" sz="1600" dirty="0" err="1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US" sz="1600" dirty="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600" dirty="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3405" lvl="1" indent="-156210" algn="just" defTabSz="4171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Engineering docs (Datasheets, Line List, </a:t>
            </a:r>
            <a:r>
              <a:rPr lang="en-US" sz="1600" dirty="0" err="1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US" sz="1600" dirty="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600" dirty="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3405" lvl="1" indent="-156210" algn="just" defTabSz="4171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Models viewing online</a:t>
            </a:r>
            <a:endParaRPr lang="en-US" sz="1600" dirty="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17195" lvl="1" indent="0" algn="just" defTabSz="4171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0985" indent="-260985" algn="just" defTabSz="4171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P-EDMS has engineering workflows capability (EMOC, Engineering Review, Risk Assessment, PASR </a:t>
            </a:r>
            <a:r>
              <a:rPr lang="en-US" sz="1600" dirty="0" err="1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US" sz="1600" dirty="0">
                <a:solidFill>
                  <a:srgbClr val="43434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endParaRPr lang="en-US" sz="1600" dirty="0">
              <a:solidFill>
                <a:srgbClr val="434342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6670740" y="1095003"/>
            <a:ext cx="1369674" cy="4812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 Data Quality Dimensions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014893" y="1113134"/>
            <a:ext cx="1126184" cy="3442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Data Quality Score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4766086" y="5982378"/>
            <a:ext cx="1573619" cy="338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Data Flagging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9424377" y="3289618"/>
            <a:ext cx="1167532" cy="3872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Filter Panel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473273" y="3661290"/>
            <a:ext cx="1216194" cy="5137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Dashboard Navigation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860489" y="1642479"/>
            <a:ext cx="7516247" cy="4242237"/>
            <a:chOff x="2014537" y="1425515"/>
            <a:chExt cx="8162925" cy="453713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"/>
            <a:srcRect l="11378" t="8993" r="11909" b="7734"/>
            <a:stretch>
              <a:fillRect/>
            </a:stretch>
          </p:blipFill>
          <p:spPr>
            <a:xfrm>
              <a:off x="2014537" y="1425515"/>
              <a:ext cx="8162925" cy="453713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117273" y="2111920"/>
              <a:ext cx="114992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/>
                <a:t>PJBUMI Engineering</a:t>
              </a:r>
              <a:endParaRPr lang="en-US" sz="800" b="1"/>
            </a:p>
          </p:txBody>
        </p:sp>
      </p:grpSp>
      <p:cxnSp>
        <p:nvCxnSpPr>
          <p:cNvPr id="10" name="Connector: Elbow 9"/>
          <p:cNvCxnSpPr>
            <a:endCxn id="11" idx="3"/>
          </p:cNvCxnSpPr>
          <p:nvPr/>
        </p:nvCxnSpPr>
        <p:spPr>
          <a:xfrm rot="16200000" flipV="1">
            <a:off x="3994026" y="1432328"/>
            <a:ext cx="644862" cy="350759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/>
          <p:cNvCxnSpPr>
            <a:endCxn id="9" idx="1"/>
          </p:cNvCxnSpPr>
          <p:nvPr/>
        </p:nvCxnSpPr>
        <p:spPr>
          <a:xfrm rot="5400000" flipH="1" flipV="1">
            <a:off x="6248943" y="1508343"/>
            <a:ext cx="594521" cy="249073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/>
          <p:cNvCxnSpPr>
            <a:endCxn id="12" idx="1"/>
          </p:cNvCxnSpPr>
          <p:nvPr/>
        </p:nvCxnSpPr>
        <p:spPr>
          <a:xfrm rot="16200000" flipH="1">
            <a:off x="4358682" y="5744022"/>
            <a:ext cx="442046" cy="372762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/>
          <p:cNvCxnSpPr/>
          <p:nvPr/>
        </p:nvCxnSpPr>
        <p:spPr>
          <a:xfrm rot="16200000" flipH="1">
            <a:off x="9022623" y="2304097"/>
            <a:ext cx="1212001" cy="759040"/>
          </a:xfrm>
          <a:prstGeom prst="bentConnector3">
            <a:avLst>
              <a:gd name="adj1" fmla="val -297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724419" y="6300056"/>
            <a:ext cx="22555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MY" sz="1050" b="1" dirty="0">
                <a:solidFill>
                  <a:srgbClr val="FE5F5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UPSTREAM DATA QUALITY (UDQ) DASHBOARD</a:t>
            </a:r>
            <a:endParaRPr lang="en-MY" sz="1050" b="1" dirty="0">
              <a:solidFill>
                <a:srgbClr val="FE5F5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104" y="5642923"/>
            <a:ext cx="2096264" cy="616077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17" name="Connector: Elbow 16"/>
          <p:cNvCxnSpPr/>
          <p:nvPr/>
        </p:nvCxnSpPr>
        <p:spPr>
          <a:xfrm rot="5400000" flipH="1" flipV="1">
            <a:off x="1050821" y="2812598"/>
            <a:ext cx="885961" cy="794310"/>
          </a:xfrm>
          <a:prstGeom prst="bentConnector3">
            <a:avLst>
              <a:gd name="adj1" fmla="val 100185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78342" y="95439"/>
            <a:ext cx="9464040" cy="1307766"/>
          </a:xfrm>
        </p:spPr>
        <p:txBody>
          <a:bodyPr/>
          <a:lstStyle/>
          <a:p>
            <a:r>
              <a:rPr lang="en-GB" dirty="0"/>
              <a:t>PETRONAS PAST PROJECT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893006" y="554339"/>
            <a:ext cx="2230274" cy="389965"/>
            <a:chOff x="8662524" y="6185184"/>
            <a:chExt cx="2230274" cy="389965"/>
          </a:xfrm>
        </p:grpSpPr>
        <p:sp>
          <p:nvSpPr>
            <p:cNvPr id="3" name="Rectangle 2"/>
            <p:cNvSpPr/>
            <p:nvPr/>
          </p:nvSpPr>
          <p:spPr>
            <a:xfrm>
              <a:off x="8808931" y="6185184"/>
              <a:ext cx="2083867" cy="3899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Back to slide 2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2" descr="Arrow, left, back, previous Icon in iOS &amp; Web User Interface Multi Circle  Flat vol 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A"/>
                </a:clrFrom>
                <a:clrTo>
                  <a:srgbClr val="FF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524" y="6185184"/>
              <a:ext cx="386661" cy="38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ENVIRONMENTAL SERVICES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PJBUMIHES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662524" y="6185184"/>
            <a:ext cx="2230274" cy="389965"/>
            <a:chOff x="8662524" y="6185184"/>
            <a:chExt cx="2230274" cy="389965"/>
          </a:xfrm>
        </p:grpSpPr>
        <p:sp>
          <p:nvSpPr>
            <p:cNvPr id="5" name="Rectangle 4"/>
            <p:cNvSpPr/>
            <p:nvPr/>
          </p:nvSpPr>
          <p:spPr>
            <a:xfrm>
              <a:off x="8808931" y="6185184"/>
              <a:ext cx="2083867" cy="3899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Back to slide 2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2" descr="Arrow, left, back, previous Icon in iOS &amp; Web User Interface Multi Circle  Flat vol 1">
              <a:hlinkClick r:id="rId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A"/>
                </a:clrFrom>
                <a:clrTo>
                  <a:srgbClr val="FF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524" y="6185184"/>
              <a:ext cx="386661" cy="38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573864" y="316117"/>
            <a:ext cx="590050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GB" sz="3200" dirty="0">
                <a:latin typeface="Arial Nova"/>
                <a:cs typeface="Calibri" panose="020F0502020204030204"/>
              </a:rPr>
              <a:t>ENVIRONMENTAL </a:t>
            </a:r>
            <a:r>
              <a:rPr lang="en-US" sz="3200" dirty="0">
                <a:latin typeface="Arial Nova"/>
                <a:cs typeface="Calibri" panose="020F0502020204030204"/>
              </a:rPr>
              <a:t>SERVICES</a:t>
            </a:r>
            <a:endParaRPr lang="en-US" sz="3200" dirty="0">
              <a:latin typeface="Arial Nova"/>
              <a:cs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BEF"/>
              </a:clrFrom>
              <a:clrTo>
                <a:srgbClr val="FFFB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5035"/>
          <a:stretch>
            <a:fillRect/>
          </a:stretch>
        </p:blipFill>
        <p:spPr>
          <a:xfrm>
            <a:off x="483476" y="1145628"/>
            <a:ext cx="10699531" cy="518856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662524" y="6185184"/>
            <a:ext cx="2230274" cy="389965"/>
            <a:chOff x="8662524" y="6185184"/>
            <a:chExt cx="2230274" cy="389965"/>
          </a:xfrm>
        </p:grpSpPr>
        <p:sp>
          <p:nvSpPr>
            <p:cNvPr id="4" name="Rectangle 3"/>
            <p:cNvSpPr/>
            <p:nvPr/>
          </p:nvSpPr>
          <p:spPr>
            <a:xfrm>
              <a:off x="8808931" y="6185184"/>
              <a:ext cx="2083867" cy="3899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Back to slide 2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2" descr="Arrow, left, back, previous Icon in iOS &amp; Web User Interface Multi Circle  Flat vol 1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A"/>
                </a:clrFrom>
                <a:clrTo>
                  <a:srgbClr val="FF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524" y="6185184"/>
              <a:ext cx="386661" cy="38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087"/>
          <a:stretch>
            <a:fillRect/>
          </a:stretch>
        </p:blipFill>
        <p:spPr>
          <a:xfrm>
            <a:off x="407504" y="451607"/>
            <a:ext cx="10485294" cy="623742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LICENSES &amp; TRACK RECORDS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PJBUMIHES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6740" y="296710"/>
            <a:ext cx="6974297" cy="924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340" b="1" spc="118">
                <a:solidFill>
                  <a:schemeClr val="tx1"/>
                </a:solidFill>
                <a:latin typeface="Bernard MT Condensed" panose="02050806060905020404" pitchFamily="18" charset="0"/>
              </a:rPr>
              <a:t>License &amp; Registrations</a:t>
            </a:r>
            <a:endParaRPr lang="en-US" sz="4340" b="1" spc="118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6216" y="1397083"/>
            <a:ext cx="2706370" cy="394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75" b="1"/>
              <a:t>PETRONAS</a:t>
            </a:r>
            <a:endParaRPr lang="en-US" sz="1975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6910" y="1967232"/>
            <a:ext cx="3236615" cy="42900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5944478" y="1397083"/>
            <a:ext cx="2706370" cy="394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75" b="1" dirty="0"/>
              <a:t>PETROS</a:t>
            </a:r>
            <a:endParaRPr lang="en-US" sz="1975" b="1" dirty="0"/>
          </a:p>
        </p:txBody>
      </p:sp>
      <p:pic>
        <p:nvPicPr>
          <p:cNvPr id="14342" name="Picture 6" descr="https://www.bing.com/th?id=OIP.ztpTqQ4OEti12eMpS-HpSwHaHm&amp;w=246&amp;h=253&amp;c=8&amp;rs=1&amp;qlt=90&amp;o=6&amp;dpr=1.4&amp;pid=3.1&amp;rm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77" y="2081532"/>
            <a:ext cx="668448" cy="68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478" y="1967232"/>
            <a:ext cx="2706370" cy="42900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8662524" y="6185184"/>
            <a:ext cx="2230274" cy="389965"/>
            <a:chOff x="8662524" y="6185184"/>
            <a:chExt cx="2230274" cy="389965"/>
          </a:xfrm>
        </p:grpSpPr>
        <p:sp>
          <p:nvSpPr>
            <p:cNvPr id="3" name="Rectangle 2"/>
            <p:cNvSpPr/>
            <p:nvPr/>
          </p:nvSpPr>
          <p:spPr>
            <a:xfrm>
              <a:off x="8808931" y="6185184"/>
              <a:ext cx="2083867" cy="3899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Back to slide 2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2" descr="Arrow, left, back, previous Icon in iOS &amp; Web User Interface Multi Circle  Flat vol 1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A"/>
                </a:clrFrom>
                <a:clrTo>
                  <a:srgbClr val="FF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524" y="6185184"/>
              <a:ext cx="386661" cy="38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ulticolored, Paint Illustration, Paint splash, watercolor Painting, ink,  color Splash png - PNG - Free transparent image"/>
          <p:cNvPicPr>
            <a:picLocks noChangeAspect="1" noChangeArrowheads="1"/>
          </p:cNvPicPr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651" b="97937" l="1806" r="97778">
                        <a14:foregroundMark x1="63333" y1="4264" x2="63333" y2="4264"/>
                        <a14:foregroundMark x1="71806" y1="1651" x2="71806" y2="1651"/>
                        <a14:foregroundMark x1="7639" y1="25172" x2="7639" y2="25172"/>
                        <a14:foregroundMark x1="7083" y1="73453" x2="7083" y2="73453"/>
                        <a14:foregroundMark x1="5833" y1="26960" x2="5833" y2="26960"/>
                        <a14:foregroundMark x1="2361" y1="47043" x2="2361" y2="47043"/>
                        <a14:foregroundMark x1="24444" y1="36589" x2="24444" y2="36589"/>
                        <a14:foregroundMark x1="19028" y1="74691" x2="19028" y2="74691"/>
                        <a14:foregroundMark x1="21944" y1="64787" x2="21944" y2="64787"/>
                        <a14:foregroundMark x1="23333" y1="62036" x2="23333" y2="62036"/>
                        <a14:foregroundMark x1="20833" y1="67813" x2="20833" y2="67813"/>
                        <a14:foregroundMark x1="23194" y1="63274" x2="23194" y2="63274"/>
                        <a14:foregroundMark x1="23472" y1="61761" x2="23472" y2="61761"/>
                        <a14:foregroundMark x1="23472" y1="61761" x2="23472" y2="61761"/>
                        <a14:foregroundMark x1="23333" y1="62999" x2="23333" y2="62999"/>
                        <a14:foregroundMark x1="23056" y1="63136" x2="23056" y2="63136"/>
                        <a14:foregroundMark x1="23750" y1="74553" x2="23750" y2="74553"/>
                        <a14:foregroundMark x1="14722" y1="90096" x2="14722" y2="90096"/>
                        <a14:foregroundMark x1="8889" y1="94635" x2="8889" y2="94635"/>
                        <a14:foregroundMark x1="8750" y1="97937" x2="8750" y2="97937"/>
                        <a14:foregroundMark x1="5833" y1="81018" x2="5833" y2="81018"/>
                        <a14:foregroundMark x1="5139" y1="80743" x2="5139" y2="80743"/>
                        <a14:foregroundMark x1="4722" y1="80605" x2="4722" y2="80605"/>
                        <a14:foregroundMark x1="4861" y1="80605" x2="4861" y2="80605"/>
                        <a14:foregroundMark x1="7639" y1="86795" x2="7639" y2="86795"/>
                        <a14:foregroundMark x1="30278" y1="90096" x2="30278" y2="90096"/>
                        <a14:foregroundMark x1="40000" y1="91747" x2="40000" y2="91747"/>
                        <a14:foregroundMark x1="23333" y1="63411" x2="23333" y2="63411"/>
                        <a14:foregroundMark x1="22639" y1="57772" x2="22639" y2="57772"/>
                        <a14:foregroundMark x1="37361" y1="87070" x2="37361" y2="87070"/>
                        <a14:foregroundMark x1="46944" y1="86107" x2="46944" y2="86107"/>
                        <a14:foregroundMark x1="50556" y1="92572" x2="50556" y2="92572"/>
                        <a14:foregroundMark x1="37083" y1="86795" x2="37083" y2="86795"/>
                        <a14:foregroundMark x1="37083" y1="87208" x2="37083" y2="87208"/>
                        <a14:foregroundMark x1="79444" y1="80055" x2="79444" y2="80055"/>
                        <a14:foregroundMark x1="84306" y1="75928" x2="84306" y2="75928"/>
                        <a14:foregroundMark x1="84306" y1="75928" x2="84306" y2="75928"/>
                        <a14:foregroundMark x1="79167" y1="80055" x2="79167" y2="80055"/>
                        <a14:foregroundMark x1="77222" y1="56396" x2="77222" y2="56396"/>
                        <a14:foregroundMark x1="74306" y1="61073" x2="74306" y2="61073"/>
                        <a14:foregroundMark x1="74167" y1="61073" x2="74167" y2="61073"/>
                        <a14:foregroundMark x1="68194" y1="43329" x2="68194" y2="43329"/>
                        <a14:foregroundMark x1="68056" y1="38652" x2="68056" y2="38652"/>
                        <a14:foregroundMark x1="67917" y1="39752" x2="67917" y2="39752"/>
                        <a14:foregroundMark x1="65278" y1="38927" x2="65278" y2="38927"/>
                        <a14:foregroundMark x1="90000" y1="54333" x2="90000" y2="54333"/>
                        <a14:foregroundMark x1="91111" y1="27648" x2="91111" y2="27648"/>
                        <a14:foregroundMark x1="96111" y1="49794" x2="96111" y2="49794"/>
                        <a14:foregroundMark x1="92361" y1="22146" x2="92361" y2="22146"/>
                        <a14:foregroundMark x1="97778" y1="4952" x2="97778" y2="4952"/>
                        <a14:foregroundMark x1="31528" y1="36314" x2="31528" y2="36314"/>
                        <a14:foregroundMark x1="28056" y1="30399" x2="28056" y2="30399"/>
                        <a14:foregroundMark x1="82222" y1="40990" x2="82222" y2="40990"/>
                        <a14:foregroundMark x1="78889" y1="33563" x2="78889" y2="33563"/>
                        <a14:foregroundMark x1="21667" y1="16919" x2="21667" y2="16919"/>
                        <a14:foregroundMark x1="23333" y1="12792" x2="23333" y2="12792"/>
                        <a14:foregroundMark x1="22639" y1="13618" x2="22639" y2="13618"/>
                        <a14:foregroundMark x1="23333" y1="12242" x2="23333" y2="12242"/>
                        <a14:foregroundMark x1="23889" y1="10867" x2="23889" y2="10867"/>
                        <a14:foregroundMark x1="11944" y1="11004" x2="11944" y2="11004"/>
                        <a14:foregroundMark x1="15694" y1="16506" x2="15694" y2="16506"/>
                        <a14:foregroundMark x1="5000" y1="13480" x2="5000" y2="13480"/>
                        <a14:foregroundMark x1="14583" y1="4402" x2="14583" y2="4402"/>
                        <a14:foregroundMark x1="23056" y1="2476" x2="23056" y2="2476"/>
                        <a14:foregroundMark x1="36250" y1="1788" x2="36250" y2="1788"/>
                        <a14:backgroundMark x1="11111" y1="93122" x2="11111" y2="93122"/>
                        <a14:backgroundMark x1="8056" y1="98487" x2="8056" y2="98487"/>
                        <a14:backgroundMark x1="30417" y1="88171" x2="30417" y2="88171"/>
                        <a14:backgroundMark x1="30694" y1="91197" x2="30694" y2="91197"/>
                        <a14:backgroundMark x1="30694" y1="91197" x2="30694" y2="91197"/>
                        <a14:backgroundMark x1="10833" y1="93810" x2="10833" y2="93810"/>
                        <a14:backgroundMark x1="50833" y1="92160" x2="50833" y2="92160"/>
                        <a14:backgroundMark x1="50833" y1="92160" x2="50833" y2="92160"/>
                        <a14:backgroundMark x1="51250" y1="92435" x2="51250" y2="92435"/>
                        <a14:backgroundMark x1="51111" y1="92160" x2="51111" y2="92160"/>
                        <a14:backgroundMark x1="8333" y1="95736" x2="8333" y2="95736"/>
                        <a14:backgroundMark x1="30417" y1="89133" x2="30417" y2="89133"/>
                        <a14:backgroundMark x1="30417" y1="89133" x2="30417" y2="89133"/>
                        <a14:backgroundMark x1="32361" y1="92435" x2="30139" y2="86245"/>
                        <a14:backgroundMark x1="30139" y1="86245" x2="30139" y2="86107"/>
                        <a14:backgroundMark x1="9306" y1="94911" x2="9306" y2="94911"/>
                        <a14:backgroundMark x1="14861" y1="89821" x2="14861" y2="89821"/>
                        <a14:backgroundMark x1="15139" y1="90509" x2="15139" y2="90509"/>
                        <a14:backgroundMark x1="14861" y1="90371" x2="14861" y2="90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9899" y="-1"/>
            <a:ext cx="9773002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041" y="1884153"/>
            <a:ext cx="3310193" cy="43227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976740" y="296710"/>
            <a:ext cx="6974297" cy="924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340" b="1" spc="118">
                <a:solidFill>
                  <a:schemeClr val="tx1"/>
                </a:solidFill>
                <a:latin typeface="Bernard MT Condensed" panose="02050806060905020404" pitchFamily="18" charset="0"/>
              </a:rPr>
              <a:t>License &amp; Registrations</a:t>
            </a:r>
            <a:endParaRPr lang="en-US" sz="4340" b="1" spc="118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0954" y="1321014"/>
            <a:ext cx="2706370" cy="394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75" b="1"/>
              <a:t>CIDB G7 &amp; G4 (F01)</a:t>
            </a:r>
            <a:endParaRPr lang="en-US" sz="1975" b="1"/>
          </a:p>
        </p:txBody>
      </p:sp>
      <p:sp>
        <p:nvSpPr>
          <p:cNvPr id="14" name="TextBox 13"/>
          <p:cNvSpPr txBox="1"/>
          <p:nvPr/>
        </p:nvSpPr>
        <p:spPr>
          <a:xfrm>
            <a:off x="6342815" y="1321014"/>
            <a:ext cx="2706370" cy="394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75" b="1"/>
              <a:t>MMHE</a:t>
            </a:r>
            <a:endParaRPr lang="en-US" sz="1975" b="1"/>
          </a:p>
        </p:txBody>
      </p:sp>
      <p:pic>
        <p:nvPicPr>
          <p:cNvPr id="14344" name="Picture 8" descr="https://www.bing.com/th?id=OIP.4p5YdsDtQlmBqnS-Udey7QHaHa&amp;w=250&amp;h=250&amp;c=8&amp;rs=1&amp;qlt=90&amp;o=6&amp;dpr=1.4&amp;pid=3.1&amp;rm=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4" b="34933"/>
          <a:stretch>
            <a:fillRect/>
          </a:stretch>
        </p:blipFill>
        <p:spPr bwMode="auto">
          <a:xfrm>
            <a:off x="2715018" y="1922253"/>
            <a:ext cx="1258241" cy="37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628" y="1815094"/>
            <a:ext cx="3303553" cy="4391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346" name="Picture 10" descr="https://www.sinarharian.com.my/uploads/images/2019/01/08/14509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9" b="21349"/>
          <a:stretch>
            <a:fillRect/>
          </a:stretch>
        </p:blipFill>
        <p:spPr bwMode="auto">
          <a:xfrm>
            <a:off x="7183433" y="1884153"/>
            <a:ext cx="923619" cy="39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69523" y="436349"/>
            <a:ext cx="1004239" cy="149292"/>
          </a:xfrm>
          <a:prstGeom prst="rect">
            <a:avLst/>
          </a:prstGeom>
        </p:spPr>
        <p:txBody>
          <a:bodyPr vert="horz" wrap="square" lIns="0" tIns="12529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90" spc="-20" dirty="0">
                <a:latin typeface="Franklin Gothic Medium" panose="020B0603020102020204"/>
                <a:cs typeface="Franklin Gothic Medium" panose="020B0603020102020204"/>
                <a:hlinkClick r:id="rId1"/>
              </a:rPr>
              <a:t>www.pjbumi.com.my</a:t>
            </a:r>
            <a:endParaRPr sz="890" dirty="0">
              <a:latin typeface="Franklin Gothic Medium" panose="020B0603020102020204"/>
              <a:cs typeface="Franklin Gothic Medium" panose="020B060302010202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9899" y="806270"/>
            <a:ext cx="9773003" cy="5883222"/>
            <a:chOff x="0" y="817242"/>
            <a:chExt cx="9906000" cy="5963285"/>
          </a:xfrm>
        </p:grpSpPr>
        <p:sp>
          <p:nvSpPr>
            <p:cNvPr id="4" name="object 4"/>
            <p:cNvSpPr/>
            <p:nvPr/>
          </p:nvSpPr>
          <p:spPr>
            <a:xfrm>
              <a:off x="0" y="6502310"/>
              <a:ext cx="9906000" cy="278130"/>
            </a:xfrm>
            <a:custGeom>
              <a:avLst/>
              <a:gdLst/>
              <a:ahLst/>
              <a:cxnLst/>
              <a:rect l="l" t="t" r="r" b="b"/>
              <a:pathLst>
                <a:path w="9906000" h="278129">
                  <a:moveTo>
                    <a:pt x="9906000" y="0"/>
                  </a:moveTo>
                  <a:lnTo>
                    <a:pt x="0" y="0"/>
                  </a:lnTo>
                  <a:lnTo>
                    <a:pt x="0" y="278116"/>
                  </a:lnTo>
                  <a:lnTo>
                    <a:pt x="9906000" y="278116"/>
                  </a:lnTo>
                  <a:lnTo>
                    <a:pt x="990600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1775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1307591"/>
              <a:ext cx="3355848" cy="2834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5636" y="817242"/>
              <a:ext cx="3068320" cy="560070"/>
            </a:xfrm>
            <a:custGeom>
              <a:avLst/>
              <a:gdLst/>
              <a:ahLst/>
              <a:cxnLst/>
              <a:rect l="l" t="t" r="r" b="b"/>
              <a:pathLst>
                <a:path w="3068320" h="560069">
                  <a:moveTo>
                    <a:pt x="2806794" y="0"/>
                  </a:moveTo>
                  <a:lnTo>
                    <a:pt x="0" y="0"/>
                  </a:lnTo>
                  <a:lnTo>
                    <a:pt x="261290" y="559701"/>
                  </a:lnTo>
                  <a:lnTo>
                    <a:pt x="3068085" y="559701"/>
                  </a:lnTo>
                  <a:lnTo>
                    <a:pt x="2806794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 sz="1775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56893" y="842904"/>
            <a:ext cx="1140810" cy="377046"/>
          </a:xfrm>
          <a:prstGeom prst="rect">
            <a:avLst/>
          </a:prstGeom>
        </p:spPr>
        <p:txBody>
          <a:bodyPr vert="horz" wrap="square" lIns="0" tIns="12529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70" spc="-15" dirty="0">
                <a:solidFill>
                  <a:schemeClr val="bg1"/>
                </a:solidFill>
                <a:latin typeface="Franklin Gothic Medium" panose="020B0603020102020204"/>
              </a:rPr>
              <a:t>Licenses</a:t>
            </a:r>
            <a:endParaRPr sz="2370" spc="-15" dirty="0">
              <a:solidFill>
                <a:schemeClr val="bg1"/>
              </a:solidFill>
              <a:latin typeface="Franklin Gothic Medium" panose="020B0603020102020204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12749" y="1445591"/>
            <a:ext cx="7656772" cy="5053770"/>
            <a:chOff x="823912" y="1465263"/>
            <a:chExt cx="7760970" cy="512254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3912" y="1465263"/>
              <a:ext cx="3757444" cy="51220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4838" y="1984626"/>
              <a:ext cx="2949575" cy="3487736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9102090" y="6508003"/>
            <a:ext cx="260350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50" b="0" i="0" kern="1200">
                <a:solidFill>
                  <a:srgbClr val="595959"/>
                </a:solidFill>
                <a:latin typeface="Franklin Gothic Medium" panose="020B0603020102020204"/>
                <a:ea typeface="+mn-ea"/>
                <a:cs typeface="Franklin Gothic Medium" panose="020B060302010202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545">
              <a:spcBef>
                <a:spcPts val="340"/>
              </a:spcBef>
            </a:pPr>
            <a:fld id="{81D60167-4931-47E6-BA6A-407CBD079E47}" type="slidenum">
              <a:rPr lang="en-US" spc="25" smtClean="0"/>
            </a:fld>
            <a:endParaRPr spc="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138" y="439647"/>
            <a:ext cx="10436087" cy="62390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69523" y="436349"/>
            <a:ext cx="1004239" cy="149292"/>
          </a:xfrm>
          <a:prstGeom prst="rect">
            <a:avLst/>
          </a:prstGeom>
        </p:spPr>
        <p:txBody>
          <a:bodyPr vert="horz" wrap="square" lIns="0" tIns="12529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90" spc="-20" dirty="0">
                <a:latin typeface="Franklin Gothic Medium" panose="020B0603020102020204"/>
                <a:cs typeface="Franklin Gothic Medium" panose="020B0603020102020204"/>
                <a:hlinkClick r:id="rId1"/>
              </a:rPr>
              <a:t>www.pjbumi.com.my</a:t>
            </a:r>
            <a:endParaRPr sz="890" dirty="0">
              <a:latin typeface="Franklin Gothic Medium" panose="020B0603020102020204"/>
              <a:cs typeface="Franklin Gothic Medium" panose="020B060302010202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9899" y="6415011"/>
            <a:ext cx="9773003" cy="274396"/>
          </a:xfrm>
          <a:custGeom>
            <a:avLst/>
            <a:gdLst/>
            <a:ahLst/>
            <a:cxnLst/>
            <a:rect l="l" t="t" r="r" b="b"/>
            <a:pathLst>
              <a:path w="9906000" h="278129">
                <a:moveTo>
                  <a:pt x="9906000" y="0"/>
                </a:moveTo>
                <a:lnTo>
                  <a:pt x="0" y="0"/>
                </a:lnTo>
                <a:lnTo>
                  <a:pt x="0" y="278116"/>
                </a:lnTo>
                <a:lnTo>
                  <a:pt x="9906000" y="278116"/>
                </a:lnTo>
                <a:lnTo>
                  <a:pt x="9906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775"/>
          </a:p>
        </p:txBody>
      </p:sp>
      <p:grpSp>
        <p:nvGrpSpPr>
          <p:cNvPr id="4" name="object 4"/>
          <p:cNvGrpSpPr/>
          <p:nvPr/>
        </p:nvGrpSpPr>
        <p:grpSpPr>
          <a:xfrm>
            <a:off x="951726" y="806270"/>
            <a:ext cx="3310918" cy="763672"/>
            <a:chOff x="356615" y="817242"/>
            <a:chExt cx="3355975" cy="7740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1307591"/>
              <a:ext cx="3355848" cy="2834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5636" y="817242"/>
              <a:ext cx="3068320" cy="560070"/>
            </a:xfrm>
            <a:custGeom>
              <a:avLst/>
              <a:gdLst/>
              <a:ahLst/>
              <a:cxnLst/>
              <a:rect l="l" t="t" r="r" b="b"/>
              <a:pathLst>
                <a:path w="3068320" h="560069">
                  <a:moveTo>
                    <a:pt x="2806794" y="0"/>
                  </a:moveTo>
                  <a:lnTo>
                    <a:pt x="0" y="0"/>
                  </a:lnTo>
                  <a:lnTo>
                    <a:pt x="261290" y="559701"/>
                  </a:lnTo>
                  <a:lnTo>
                    <a:pt x="3068085" y="559701"/>
                  </a:lnTo>
                  <a:lnTo>
                    <a:pt x="2806794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 sz="1775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56893" y="842904"/>
            <a:ext cx="1140810" cy="377046"/>
          </a:xfrm>
          <a:prstGeom prst="rect">
            <a:avLst/>
          </a:prstGeom>
        </p:spPr>
        <p:txBody>
          <a:bodyPr vert="horz" wrap="square" lIns="0" tIns="12529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70" spc="-15" dirty="0">
                <a:solidFill>
                  <a:schemeClr val="bg1"/>
                </a:solidFill>
                <a:latin typeface="Franklin Gothic Medium" panose="020B0603020102020204"/>
              </a:rPr>
              <a:t>Licenses</a:t>
            </a:r>
            <a:endParaRPr sz="2370" spc="-15" dirty="0">
              <a:solidFill>
                <a:schemeClr val="bg1"/>
              </a:solidFill>
              <a:latin typeface="Franklin Gothic Medium" panose="020B0603020102020204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882" y="820668"/>
            <a:ext cx="3858704" cy="549098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9102090" y="6508003"/>
            <a:ext cx="260350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50" b="0" i="0" kern="1200">
                <a:solidFill>
                  <a:srgbClr val="595959"/>
                </a:solidFill>
                <a:latin typeface="Franklin Gothic Medium" panose="020B0603020102020204"/>
                <a:ea typeface="+mn-ea"/>
                <a:cs typeface="Franklin Gothic Medium" panose="020B060302010202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545">
              <a:spcBef>
                <a:spcPts val="340"/>
              </a:spcBef>
            </a:pPr>
            <a:fld id="{81D60167-4931-47E6-BA6A-407CBD079E47}" type="slidenum">
              <a:rPr lang="en-US" spc="25" smtClean="0"/>
            </a:fld>
            <a:endParaRPr spc="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69523" y="436349"/>
            <a:ext cx="1004239" cy="149292"/>
          </a:xfrm>
          <a:prstGeom prst="rect">
            <a:avLst/>
          </a:prstGeom>
        </p:spPr>
        <p:txBody>
          <a:bodyPr vert="horz" wrap="square" lIns="0" tIns="12529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90" spc="-20" dirty="0">
                <a:latin typeface="Franklin Gothic Medium" panose="020B0603020102020204"/>
                <a:cs typeface="Franklin Gothic Medium" panose="020B0603020102020204"/>
                <a:hlinkClick r:id="rId1"/>
              </a:rPr>
              <a:t>www.pjbumi.com.my</a:t>
            </a:r>
            <a:endParaRPr sz="890">
              <a:latin typeface="Franklin Gothic Medium" panose="020B0603020102020204"/>
              <a:cs typeface="Franklin Gothic Medium" panose="020B060302010202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9899" y="1608785"/>
            <a:ext cx="9773003" cy="5080708"/>
            <a:chOff x="0" y="1630679"/>
            <a:chExt cx="9906000" cy="5149850"/>
          </a:xfrm>
        </p:grpSpPr>
        <p:sp>
          <p:nvSpPr>
            <p:cNvPr id="4" name="object 4"/>
            <p:cNvSpPr/>
            <p:nvPr/>
          </p:nvSpPr>
          <p:spPr>
            <a:xfrm>
              <a:off x="0" y="6502311"/>
              <a:ext cx="9906000" cy="278130"/>
            </a:xfrm>
            <a:custGeom>
              <a:avLst/>
              <a:gdLst/>
              <a:ahLst/>
              <a:cxnLst/>
              <a:rect l="l" t="t" r="r" b="b"/>
              <a:pathLst>
                <a:path w="9906000" h="278129">
                  <a:moveTo>
                    <a:pt x="9906000" y="0"/>
                  </a:moveTo>
                  <a:lnTo>
                    <a:pt x="0" y="0"/>
                  </a:lnTo>
                  <a:lnTo>
                    <a:pt x="0" y="278116"/>
                  </a:lnTo>
                  <a:lnTo>
                    <a:pt x="9906000" y="278116"/>
                  </a:lnTo>
                  <a:lnTo>
                    <a:pt x="990600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1775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3352" y="1630679"/>
              <a:ext cx="3441192" cy="49773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136" y="1639823"/>
              <a:ext cx="3575304" cy="49682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51726" y="806270"/>
            <a:ext cx="3310918" cy="763672"/>
            <a:chOff x="356615" y="817242"/>
            <a:chExt cx="3355975" cy="7740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615" y="1307591"/>
              <a:ext cx="3355848" cy="28346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75636" y="817242"/>
              <a:ext cx="3068320" cy="560070"/>
            </a:xfrm>
            <a:custGeom>
              <a:avLst/>
              <a:gdLst/>
              <a:ahLst/>
              <a:cxnLst/>
              <a:rect l="l" t="t" r="r" b="b"/>
              <a:pathLst>
                <a:path w="3068320" h="560069">
                  <a:moveTo>
                    <a:pt x="2806794" y="0"/>
                  </a:moveTo>
                  <a:lnTo>
                    <a:pt x="0" y="0"/>
                  </a:lnTo>
                  <a:lnTo>
                    <a:pt x="261290" y="559701"/>
                  </a:lnTo>
                  <a:lnTo>
                    <a:pt x="3068085" y="559701"/>
                  </a:lnTo>
                  <a:lnTo>
                    <a:pt x="2806794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 sz="1775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56893" y="842904"/>
            <a:ext cx="1140810" cy="377046"/>
          </a:xfrm>
          <a:prstGeom prst="rect">
            <a:avLst/>
          </a:prstGeom>
        </p:spPr>
        <p:txBody>
          <a:bodyPr vert="horz" wrap="square" lIns="0" tIns="12529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70" spc="-15" dirty="0">
                <a:solidFill>
                  <a:schemeClr val="bg1"/>
                </a:solidFill>
                <a:latin typeface="Franklin Gothic Medium" panose="020B0603020102020204"/>
              </a:rPr>
              <a:t>Licenses</a:t>
            </a:r>
            <a:endParaRPr sz="2370" spc="-15" dirty="0">
              <a:solidFill>
                <a:schemeClr val="bg1"/>
              </a:solidFill>
              <a:latin typeface="Franklin Gothic Medium" panose="020B0603020102020204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9102090" y="6508003"/>
            <a:ext cx="260350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50" b="0" i="0" kern="1200">
                <a:solidFill>
                  <a:srgbClr val="595959"/>
                </a:solidFill>
                <a:latin typeface="Franklin Gothic Medium" panose="020B0603020102020204"/>
                <a:ea typeface="+mn-ea"/>
                <a:cs typeface="Franklin Gothic Medium" panose="020B060302010202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545">
              <a:spcBef>
                <a:spcPts val="340"/>
              </a:spcBef>
            </a:pPr>
            <a:fld id="{81D60167-4931-47E6-BA6A-407CBD079E47}" type="slidenum">
              <a:rPr lang="en-US" spc="25" smtClean="0"/>
            </a:fld>
            <a:endParaRPr spc="2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69523" y="436349"/>
            <a:ext cx="1004239" cy="149292"/>
          </a:xfrm>
          <a:prstGeom prst="rect">
            <a:avLst/>
          </a:prstGeom>
        </p:spPr>
        <p:txBody>
          <a:bodyPr vert="horz" wrap="square" lIns="0" tIns="12529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90" spc="-20" dirty="0">
                <a:latin typeface="Franklin Gothic Medium" panose="020B0603020102020204"/>
                <a:cs typeface="Franklin Gothic Medium" panose="020B0603020102020204"/>
                <a:hlinkClick r:id="rId1"/>
              </a:rPr>
              <a:t>www.pjbumi.com.my</a:t>
            </a:r>
            <a:endParaRPr sz="890">
              <a:latin typeface="Franklin Gothic Medium" panose="020B0603020102020204"/>
              <a:cs typeface="Franklin Gothic Medium" panose="020B060302010202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9899" y="6415011"/>
            <a:ext cx="9773003" cy="274396"/>
          </a:xfrm>
          <a:custGeom>
            <a:avLst/>
            <a:gdLst/>
            <a:ahLst/>
            <a:cxnLst/>
            <a:rect l="l" t="t" r="r" b="b"/>
            <a:pathLst>
              <a:path w="9906000" h="278129">
                <a:moveTo>
                  <a:pt x="9906000" y="0"/>
                </a:moveTo>
                <a:lnTo>
                  <a:pt x="0" y="0"/>
                </a:lnTo>
                <a:lnTo>
                  <a:pt x="0" y="278116"/>
                </a:lnTo>
                <a:lnTo>
                  <a:pt x="9906000" y="278116"/>
                </a:lnTo>
                <a:lnTo>
                  <a:pt x="9906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775"/>
          </a:p>
        </p:txBody>
      </p:sp>
      <p:grpSp>
        <p:nvGrpSpPr>
          <p:cNvPr id="4" name="object 4"/>
          <p:cNvGrpSpPr/>
          <p:nvPr/>
        </p:nvGrpSpPr>
        <p:grpSpPr>
          <a:xfrm>
            <a:off x="951726" y="806270"/>
            <a:ext cx="3310918" cy="763672"/>
            <a:chOff x="356615" y="817242"/>
            <a:chExt cx="3355975" cy="7740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1307591"/>
              <a:ext cx="3355848" cy="2834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5636" y="817242"/>
              <a:ext cx="3068320" cy="560070"/>
            </a:xfrm>
            <a:custGeom>
              <a:avLst/>
              <a:gdLst/>
              <a:ahLst/>
              <a:cxnLst/>
              <a:rect l="l" t="t" r="r" b="b"/>
              <a:pathLst>
                <a:path w="3068320" h="560069">
                  <a:moveTo>
                    <a:pt x="2806794" y="0"/>
                  </a:moveTo>
                  <a:lnTo>
                    <a:pt x="0" y="0"/>
                  </a:lnTo>
                  <a:lnTo>
                    <a:pt x="261290" y="559701"/>
                  </a:lnTo>
                  <a:lnTo>
                    <a:pt x="3068085" y="559701"/>
                  </a:lnTo>
                  <a:lnTo>
                    <a:pt x="2806794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 sz="1775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56893" y="842904"/>
            <a:ext cx="1140810" cy="377046"/>
          </a:xfrm>
          <a:prstGeom prst="rect">
            <a:avLst/>
          </a:prstGeom>
        </p:spPr>
        <p:txBody>
          <a:bodyPr vert="horz" wrap="square" lIns="0" tIns="12529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70" spc="-15" dirty="0">
                <a:solidFill>
                  <a:schemeClr val="bg1"/>
                </a:solidFill>
                <a:latin typeface="Franklin Gothic Medium" panose="020B0603020102020204"/>
              </a:rPr>
              <a:t>Licenses</a:t>
            </a:r>
            <a:endParaRPr sz="2370" spc="-15" dirty="0">
              <a:solidFill>
                <a:schemeClr val="bg1"/>
              </a:solidFill>
              <a:latin typeface="Franklin Gothic Medium" panose="020B0603020102020204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8518" y="1431368"/>
            <a:ext cx="3515274" cy="487447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9102090" y="6508003"/>
            <a:ext cx="260350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50" b="0" i="0" kern="1200">
                <a:solidFill>
                  <a:srgbClr val="595959"/>
                </a:solidFill>
                <a:latin typeface="Franklin Gothic Medium" panose="020B0603020102020204"/>
                <a:ea typeface="+mn-ea"/>
                <a:cs typeface="Franklin Gothic Medium" panose="020B060302010202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545">
              <a:spcBef>
                <a:spcPts val="340"/>
              </a:spcBef>
            </a:pPr>
            <a:fld id="{81D60167-4931-47E6-BA6A-407CBD079E47}" type="slidenum">
              <a:rPr lang="en-US" spc="25" smtClean="0"/>
            </a:fld>
            <a:endParaRPr spc="25" dirty="0"/>
          </a:p>
        </p:txBody>
      </p:sp>
      <p:grpSp>
        <p:nvGrpSpPr>
          <p:cNvPr id="13" name="Group 12"/>
          <p:cNvGrpSpPr/>
          <p:nvPr/>
        </p:nvGrpSpPr>
        <p:grpSpPr>
          <a:xfrm>
            <a:off x="8662524" y="6185184"/>
            <a:ext cx="2230274" cy="389965"/>
            <a:chOff x="8662524" y="6185184"/>
            <a:chExt cx="2230274" cy="389965"/>
          </a:xfrm>
        </p:grpSpPr>
        <p:sp>
          <p:nvSpPr>
            <p:cNvPr id="14" name="Rectangle 13"/>
            <p:cNvSpPr/>
            <p:nvPr/>
          </p:nvSpPr>
          <p:spPr>
            <a:xfrm>
              <a:off x="8808931" y="6185184"/>
              <a:ext cx="2083867" cy="3899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Back to slide 2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2" descr="Arrow, left, back, previous Icon in iOS &amp; Web User Interface Multi Circle  Flat vol 1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A"/>
                </a:clrFrom>
                <a:clrTo>
                  <a:srgbClr val="FF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524" y="6185184"/>
              <a:ext cx="386661" cy="38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69523" y="436349"/>
            <a:ext cx="1004239" cy="149292"/>
          </a:xfrm>
          <a:prstGeom prst="rect">
            <a:avLst/>
          </a:prstGeom>
        </p:spPr>
        <p:txBody>
          <a:bodyPr vert="horz" wrap="square" lIns="0" tIns="12529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90" spc="-20" dirty="0">
                <a:latin typeface="Franklin Gothic Medium" panose="020B0603020102020204"/>
                <a:cs typeface="Franklin Gothic Medium" panose="020B0603020102020204"/>
                <a:hlinkClick r:id="rId1"/>
              </a:rPr>
              <a:t>www.pjbumi.com.my</a:t>
            </a:r>
            <a:endParaRPr sz="890" dirty="0">
              <a:latin typeface="Franklin Gothic Medium" panose="020B0603020102020204"/>
              <a:cs typeface="Franklin Gothic Medium" panose="020B060302010202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9899" y="6415011"/>
            <a:ext cx="9773003" cy="274396"/>
          </a:xfrm>
          <a:custGeom>
            <a:avLst/>
            <a:gdLst/>
            <a:ahLst/>
            <a:cxnLst/>
            <a:rect l="l" t="t" r="r" b="b"/>
            <a:pathLst>
              <a:path w="9906000" h="278129">
                <a:moveTo>
                  <a:pt x="9906000" y="0"/>
                </a:moveTo>
                <a:lnTo>
                  <a:pt x="0" y="0"/>
                </a:lnTo>
                <a:lnTo>
                  <a:pt x="0" y="278116"/>
                </a:lnTo>
                <a:lnTo>
                  <a:pt x="9906000" y="278116"/>
                </a:lnTo>
                <a:lnTo>
                  <a:pt x="9906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775"/>
          </a:p>
        </p:txBody>
      </p:sp>
      <p:grpSp>
        <p:nvGrpSpPr>
          <p:cNvPr id="4" name="object 4"/>
          <p:cNvGrpSpPr/>
          <p:nvPr/>
        </p:nvGrpSpPr>
        <p:grpSpPr>
          <a:xfrm>
            <a:off x="951726" y="806270"/>
            <a:ext cx="3310918" cy="763672"/>
            <a:chOff x="356615" y="817242"/>
            <a:chExt cx="3355975" cy="7740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1307591"/>
              <a:ext cx="3355848" cy="2834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5636" y="817242"/>
              <a:ext cx="3068320" cy="560070"/>
            </a:xfrm>
            <a:custGeom>
              <a:avLst/>
              <a:gdLst/>
              <a:ahLst/>
              <a:cxnLst/>
              <a:rect l="l" t="t" r="r" b="b"/>
              <a:pathLst>
                <a:path w="3068320" h="560069">
                  <a:moveTo>
                    <a:pt x="2806794" y="0"/>
                  </a:moveTo>
                  <a:lnTo>
                    <a:pt x="0" y="0"/>
                  </a:lnTo>
                  <a:lnTo>
                    <a:pt x="261290" y="559701"/>
                  </a:lnTo>
                  <a:lnTo>
                    <a:pt x="3068085" y="559701"/>
                  </a:lnTo>
                  <a:lnTo>
                    <a:pt x="2806794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 sz="1775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56893" y="842904"/>
            <a:ext cx="1140810" cy="377046"/>
          </a:xfrm>
          <a:prstGeom prst="rect">
            <a:avLst/>
          </a:prstGeom>
        </p:spPr>
        <p:txBody>
          <a:bodyPr vert="horz" wrap="square" lIns="0" tIns="12529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70" spc="-15" dirty="0">
                <a:solidFill>
                  <a:schemeClr val="bg1"/>
                </a:solidFill>
                <a:latin typeface="Franklin Gothic Medium" panose="020B0603020102020204"/>
              </a:rPr>
              <a:t>Licenses</a:t>
            </a:r>
            <a:endParaRPr sz="2370" spc="-15" dirty="0">
              <a:solidFill>
                <a:schemeClr val="bg1"/>
              </a:solidFill>
              <a:latin typeface="Franklin Gothic Medium" panose="020B0603020102020204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3978" y="1434375"/>
            <a:ext cx="3815982" cy="488349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71364" y="1434375"/>
            <a:ext cx="3821996" cy="488349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9102090" y="6508003"/>
            <a:ext cx="260350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50" b="0" i="0" kern="1200">
                <a:solidFill>
                  <a:srgbClr val="595959"/>
                </a:solidFill>
                <a:latin typeface="Franklin Gothic Medium" panose="020B0603020102020204"/>
                <a:ea typeface="+mn-ea"/>
                <a:cs typeface="Franklin Gothic Medium" panose="020B060302010202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545">
              <a:spcBef>
                <a:spcPts val="340"/>
              </a:spcBef>
            </a:pPr>
            <a:fld id="{81D60167-4931-47E6-BA6A-407CBD079E47}" type="slidenum">
              <a:rPr lang="en-US" spc="25" smtClean="0"/>
            </a:fld>
            <a:endParaRPr spc="2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69523" y="436349"/>
            <a:ext cx="1004239" cy="149292"/>
          </a:xfrm>
          <a:prstGeom prst="rect">
            <a:avLst/>
          </a:prstGeom>
        </p:spPr>
        <p:txBody>
          <a:bodyPr vert="horz" wrap="square" lIns="0" tIns="12529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90" spc="-20" dirty="0">
                <a:latin typeface="Franklin Gothic Medium" panose="020B0603020102020204"/>
                <a:cs typeface="Franklin Gothic Medium" panose="020B0603020102020204"/>
                <a:hlinkClick r:id="rId1"/>
              </a:rPr>
              <a:t>www.pjbumi.com.my</a:t>
            </a:r>
            <a:endParaRPr sz="890" dirty="0">
              <a:latin typeface="Franklin Gothic Medium" panose="020B0603020102020204"/>
              <a:cs typeface="Franklin Gothic Medium" panose="020B060302010202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9899" y="6415011"/>
            <a:ext cx="9773003" cy="274396"/>
          </a:xfrm>
          <a:custGeom>
            <a:avLst/>
            <a:gdLst/>
            <a:ahLst/>
            <a:cxnLst/>
            <a:rect l="l" t="t" r="r" b="b"/>
            <a:pathLst>
              <a:path w="9906000" h="278129">
                <a:moveTo>
                  <a:pt x="9906000" y="0"/>
                </a:moveTo>
                <a:lnTo>
                  <a:pt x="0" y="0"/>
                </a:lnTo>
                <a:lnTo>
                  <a:pt x="0" y="278116"/>
                </a:lnTo>
                <a:lnTo>
                  <a:pt x="9906000" y="278116"/>
                </a:lnTo>
                <a:lnTo>
                  <a:pt x="9906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775"/>
          </a:p>
        </p:txBody>
      </p:sp>
      <p:grpSp>
        <p:nvGrpSpPr>
          <p:cNvPr id="4" name="object 4"/>
          <p:cNvGrpSpPr/>
          <p:nvPr/>
        </p:nvGrpSpPr>
        <p:grpSpPr>
          <a:xfrm>
            <a:off x="951726" y="806270"/>
            <a:ext cx="3310918" cy="763672"/>
            <a:chOff x="356615" y="817242"/>
            <a:chExt cx="3355975" cy="7740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1307591"/>
              <a:ext cx="3355848" cy="2834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5636" y="817242"/>
              <a:ext cx="3068320" cy="560070"/>
            </a:xfrm>
            <a:custGeom>
              <a:avLst/>
              <a:gdLst/>
              <a:ahLst/>
              <a:cxnLst/>
              <a:rect l="l" t="t" r="r" b="b"/>
              <a:pathLst>
                <a:path w="3068320" h="560069">
                  <a:moveTo>
                    <a:pt x="2806794" y="0"/>
                  </a:moveTo>
                  <a:lnTo>
                    <a:pt x="0" y="0"/>
                  </a:lnTo>
                  <a:lnTo>
                    <a:pt x="261290" y="559701"/>
                  </a:lnTo>
                  <a:lnTo>
                    <a:pt x="3068085" y="559701"/>
                  </a:lnTo>
                  <a:lnTo>
                    <a:pt x="2806794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 sz="1775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56893" y="842904"/>
            <a:ext cx="1140810" cy="377046"/>
          </a:xfrm>
          <a:prstGeom prst="rect">
            <a:avLst/>
          </a:prstGeom>
        </p:spPr>
        <p:txBody>
          <a:bodyPr vert="horz" wrap="square" lIns="0" tIns="12529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70" spc="-15" dirty="0">
                <a:solidFill>
                  <a:schemeClr val="bg1"/>
                </a:solidFill>
                <a:latin typeface="Franklin Gothic Medium" panose="020B0603020102020204"/>
              </a:rPr>
              <a:t>Licenses</a:t>
            </a:r>
            <a:endParaRPr sz="2370" spc="-15" dirty="0">
              <a:solidFill>
                <a:schemeClr val="bg1"/>
              </a:solidFill>
              <a:latin typeface="Franklin Gothic Medium" panose="020B0603020102020204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2809" y="1159440"/>
            <a:ext cx="3560939" cy="506974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9102090" y="6508003"/>
            <a:ext cx="260350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50" b="0" i="0" kern="1200">
                <a:solidFill>
                  <a:srgbClr val="595959"/>
                </a:solidFill>
                <a:latin typeface="Franklin Gothic Medium" panose="020B0603020102020204"/>
                <a:ea typeface="+mn-ea"/>
                <a:cs typeface="Franklin Gothic Medium" panose="020B060302010202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545">
              <a:spcBef>
                <a:spcPts val="340"/>
              </a:spcBef>
            </a:pPr>
            <a:fld id="{81D60167-4931-47E6-BA6A-407CBD079E47}" type="slidenum">
              <a:rPr lang="en-US" spc="25" smtClean="0"/>
            </a:fld>
            <a:endParaRPr spc="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30" y="1878681"/>
            <a:ext cx="4467775" cy="4307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 descr="C:\#xampp\Downloads\WhatsApp Image 2021-07-14 at 02.32.0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775"/>
          <a:stretch>
            <a:fillRect/>
          </a:stretch>
        </p:blipFill>
        <p:spPr bwMode="auto">
          <a:xfrm>
            <a:off x="6312753" y="2701989"/>
            <a:ext cx="3795463" cy="3853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3" y="646485"/>
            <a:ext cx="1674734" cy="195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3" y="2605757"/>
            <a:ext cx="1674734" cy="216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076" y="1277537"/>
            <a:ext cx="7806093" cy="810092"/>
          </a:xfrm>
        </p:spPr>
        <p:txBody>
          <a:bodyPr anchor="t">
            <a:normAutofit lnSpcReduction="10000"/>
          </a:bodyPr>
          <a:lstStyle/>
          <a:p>
            <a:pPr marL="0" indent="0">
              <a:spcBef>
                <a:spcPts val="1925"/>
              </a:spcBef>
              <a:buNone/>
              <a:tabLst>
                <a:tab pos="4674870" algn="l"/>
                <a:tab pos="5677535" algn="l"/>
              </a:tabLst>
            </a:pPr>
            <a: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ENGINEERING	PROJECT MANAGEMENT</a:t>
            </a:r>
            <a:b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|&gt; OFFSHORE AQUAFARM</a:t>
            </a:r>
            <a:r>
              <a:rPr lang="en-US" sz="1765" b="1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|&gt; INTEGRITY OFFSHORE </a:t>
            </a:r>
            <a:b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TSR NAVAL PLATFORM</a:t>
            </a:r>
            <a:endParaRPr lang="en-US" sz="176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1765" b="1" dirty="0"/>
          </a:p>
          <a:p>
            <a:endParaRPr lang="en-US" sz="1765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sz="1765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138" y="1045988"/>
            <a:ext cx="922209" cy="323957"/>
          </a:xfrm>
          <a:prstGeom prst="ellipse">
            <a:avLst/>
          </a:prstGeom>
          <a:ln w="63500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44030" y="395156"/>
            <a:ext cx="6956113" cy="683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0" b="1" dirty="0">
                <a:latin typeface="Bernard MT Condensed" panose="02050806060905020404" pitchFamily="18" charset="77"/>
              </a:rPr>
              <a:t>PAST EXPERIENCES | TRACK RECORDS</a:t>
            </a:r>
            <a:endParaRPr lang="en-US" sz="3850" b="1" dirty="0">
              <a:latin typeface="Bernard MT Condensed" panose="02050806060905020404" pitchFamily="18" charset="77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662524" y="6185184"/>
            <a:ext cx="2230274" cy="389965"/>
            <a:chOff x="8662524" y="6185184"/>
            <a:chExt cx="2230274" cy="389965"/>
          </a:xfrm>
        </p:grpSpPr>
        <p:sp>
          <p:nvSpPr>
            <p:cNvPr id="5" name="Rectangle 4"/>
            <p:cNvSpPr/>
            <p:nvPr/>
          </p:nvSpPr>
          <p:spPr>
            <a:xfrm>
              <a:off x="8808931" y="6185184"/>
              <a:ext cx="2083867" cy="3899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Back to slide 2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Arrow, left, back, previous Icon in iOS &amp; Web User Interface Multi Circle  Flat vol 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A"/>
                </a:clrFrom>
                <a:clrTo>
                  <a:srgbClr val="FF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524" y="6185184"/>
              <a:ext cx="386661" cy="38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6987" y="5228458"/>
            <a:ext cx="4152646" cy="728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" b="1" spc="161" dirty="0">
                <a:solidFill>
                  <a:srgbClr val="FF0000"/>
                </a:solidFill>
                <a:ea typeface="Yu Gothic UI Light" panose="020B0300000000000000" pitchFamily="34" charset="-128"/>
                <a:cs typeface="Aldhabi" panose="020B0604020202020204" pitchFamily="2" charset="-78"/>
              </a:rPr>
              <a:t>PJBUMI</a:t>
            </a:r>
            <a:r>
              <a:rPr lang="en-US" sz="1380" b="1" spc="161" dirty="0">
                <a:ea typeface="Yu Gothic UI Light" panose="020B0300000000000000" pitchFamily="34" charset="-128"/>
                <a:cs typeface="Aldhabi" panose="020B0604020202020204" pitchFamily="2" charset="-78"/>
              </a:rPr>
              <a:t>HES</a:t>
            </a:r>
            <a:r>
              <a:rPr lang="en-US" sz="1380" spc="161" dirty="0">
                <a:ea typeface="Yu Gothic UI Light" panose="020B0300000000000000" pitchFamily="34" charset="-128"/>
                <a:cs typeface="Aldhabi" panose="020B0604020202020204" pitchFamily="2" charset="-78"/>
              </a:rPr>
              <a:t> – Offshore Aquafarming</a:t>
            </a:r>
            <a:br>
              <a:rPr lang="en-US" sz="1380" spc="161" dirty="0">
                <a:ea typeface="Yu Gothic UI Light" panose="020B0300000000000000" pitchFamily="34" charset="-128"/>
                <a:cs typeface="Aldhabi" panose="020B0604020202020204" pitchFamily="2" charset="-78"/>
              </a:rPr>
            </a:br>
            <a:r>
              <a:rPr lang="en-US" sz="1380" spc="161" dirty="0">
                <a:ea typeface="Yu Gothic UI Light" panose="020B0300000000000000" pitchFamily="34" charset="-128"/>
                <a:cs typeface="Aldhabi" panose="020B0604020202020204" pitchFamily="2" charset="-78"/>
              </a:rPr>
              <a:t>Project Development Technical Services</a:t>
            </a:r>
            <a:endParaRPr lang="en-US" sz="1380" spc="161" dirty="0">
              <a:ea typeface="Yu Gothic UI Light" panose="020B0300000000000000" pitchFamily="34" charset="-128"/>
              <a:cs typeface="Aldhabi" panose="020B0604020202020204" pitchFamily="2" charset="-78"/>
            </a:endParaRPr>
          </a:p>
          <a:p>
            <a:r>
              <a:rPr lang="en-US" sz="1380" b="1" spc="161" dirty="0">
                <a:solidFill>
                  <a:schemeClr val="accent1"/>
                </a:solidFill>
                <a:ea typeface="Yu Gothic UI Light" panose="020B0300000000000000" pitchFamily="34" charset="-128"/>
                <a:cs typeface="Aldhabi" panose="020B0604020202020204" pitchFamily="2" charset="-78"/>
              </a:rPr>
              <a:t>for Mardi Corporation </a:t>
            </a:r>
            <a:r>
              <a:rPr lang="en-US" sz="1380" b="1" spc="161" dirty="0" err="1">
                <a:solidFill>
                  <a:schemeClr val="accent1"/>
                </a:solidFill>
                <a:ea typeface="Yu Gothic UI Light" panose="020B0300000000000000" pitchFamily="34" charset="-128"/>
                <a:cs typeface="Aldhabi" panose="020B0604020202020204" pitchFamily="2" charset="-78"/>
              </a:rPr>
              <a:t>Sdn</a:t>
            </a:r>
            <a:r>
              <a:rPr lang="en-US" sz="1380" b="1" spc="161" dirty="0">
                <a:solidFill>
                  <a:schemeClr val="accent1"/>
                </a:solidFill>
                <a:ea typeface="Yu Gothic UI Light" panose="020B0300000000000000" pitchFamily="34" charset="-128"/>
                <a:cs typeface="Aldhabi" panose="020B0604020202020204" pitchFamily="2" charset="-78"/>
              </a:rPr>
              <a:t> </a:t>
            </a:r>
            <a:r>
              <a:rPr lang="en-US" sz="1380" b="1" spc="161" dirty="0" err="1">
                <a:solidFill>
                  <a:schemeClr val="accent1"/>
                </a:solidFill>
                <a:ea typeface="Yu Gothic UI Light" panose="020B0300000000000000" pitchFamily="34" charset="-128"/>
                <a:cs typeface="Aldhabi" panose="020B0604020202020204" pitchFamily="2" charset="-78"/>
              </a:rPr>
              <a:t>Bhd</a:t>
            </a:r>
            <a:endParaRPr lang="en-US" sz="1380" b="1" spc="16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3331" y="5228458"/>
            <a:ext cx="4082469" cy="728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" b="1" spc="161" dirty="0">
                <a:solidFill>
                  <a:srgbClr val="FF0000"/>
                </a:solidFill>
                <a:ea typeface="Yu Gothic UI Light" panose="020B0300000000000000" pitchFamily="34" charset="-128"/>
                <a:cs typeface="Aldhabi" panose="020B0604020202020204" pitchFamily="2" charset="-78"/>
              </a:rPr>
              <a:t>PJBUMI</a:t>
            </a:r>
            <a:r>
              <a:rPr lang="en-US" sz="1380" b="1" spc="161" dirty="0">
                <a:ea typeface="Yu Gothic UI Light" panose="020B0300000000000000" pitchFamily="34" charset="-128"/>
                <a:cs typeface="Aldhabi" panose="020B0604020202020204" pitchFamily="2" charset="-78"/>
              </a:rPr>
              <a:t>HES</a:t>
            </a:r>
            <a:r>
              <a:rPr lang="en-US" sz="1380" spc="161" dirty="0">
                <a:ea typeface="Yu Gothic UI Light" panose="020B0300000000000000" pitchFamily="34" charset="-128"/>
                <a:cs typeface="Aldhabi" panose="020B0604020202020204" pitchFamily="2" charset="-78"/>
              </a:rPr>
              <a:t> – Offshore NAVY Platform </a:t>
            </a:r>
            <a:br>
              <a:rPr lang="en-US" sz="1380" spc="161" dirty="0">
                <a:ea typeface="Yu Gothic UI Light" panose="020B0300000000000000" pitchFamily="34" charset="-128"/>
                <a:cs typeface="Aldhabi" panose="020B0604020202020204" pitchFamily="2" charset="-78"/>
              </a:rPr>
            </a:br>
            <a:r>
              <a:rPr lang="en-US" sz="1380" spc="161" dirty="0">
                <a:ea typeface="Yu Gothic UI Light" panose="020B0300000000000000" pitchFamily="34" charset="-128"/>
                <a:cs typeface="Aldhabi" panose="020B0604020202020204" pitchFamily="2" charset="-78"/>
              </a:rPr>
              <a:t>Project Development Technical Services</a:t>
            </a:r>
            <a:endParaRPr lang="en-US" sz="1380" spc="161" dirty="0">
              <a:ea typeface="Yu Gothic UI Light" panose="020B0300000000000000" pitchFamily="34" charset="-128"/>
              <a:cs typeface="Aldhabi" panose="020B0604020202020204" pitchFamily="2" charset="-78"/>
            </a:endParaRPr>
          </a:p>
          <a:p>
            <a:r>
              <a:rPr lang="en-US" sz="1380" b="1" spc="161" dirty="0">
                <a:solidFill>
                  <a:schemeClr val="accent1"/>
                </a:solidFill>
                <a:ea typeface="Yu Gothic UI Light" panose="020B0300000000000000" pitchFamily="34" charset="-128"/>
                <a:cs typeface="Aldhabi" panose="020B0604020202020204" pitchFamily="2" charset="-78"/>
              </a:rPr>
              <a:t>for Kementerian </a:t>
            </a:r>
            <a:r>
              <a:rPr lang="en-US" sz="1380" b="1" spc="161" dirty="0" err="1">
                <a:solidFill>
                  <a:schemeClr val="accent1"/>
                </a:solidFill>
                <a:ea typeface="Yu Gothic UI Light" panose="020B0300000000000000" pitchFamily="34" charset="-128"/>
                <a:cs typeface="Aldhabi" panose="020B0604020202020204" pitchFamily="2" charset="-78"/>
              </a:rPr>
              <a:t>Pertahanan</a:t>
            </a:r>
            <a:endParaRPr lang="en-US" sz="1380" b="1" spc="161" dirty="0">
              <a:solidFill>
                <a:schemeClr val="accent1"/>
              </a:solidFill>
            </a:endParaRPr>
          </a:p>
        </p:txBody>
      </p:sp>
      <p:pic>
        <p:nvPicPr>
          <p:cNvPr id="6" name="Google Shape;263;p2" descr="C:\#xampp\Downloads\WhatsApp Image 2021-07-22 at 12.22.59.jpeg"/>
          <p:cNvPicPr preferRelativeResize="0"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000" b="1"/>
          <a:stretch>
            <a:fillRect/>
          </a:stretch>
        </p:blipFill>
        <p:spPr>
          <a:xfrm>
            <a:off x="1151462" y="2342545"/>
            <a:ext cx="4603696" cy="2820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1894" y="2342545"/>
            <a:ext cx="3605343" cy="2820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468214" y="1466813"/>
            <a:ext cx="7806093" cy="810092"/>
          </a:xfrm>
        </p:spPr>
        <p:txBody>
          <a:bodyPr anchor="t">
            <a:normAutofit lnSpcReduction="10000"/>
          </a:bodyPr>
          <a:lstStyle/>
          <a:p>
            <a:pPr marL="0" indent="0">
              <a:spcBef>
                <a:spcPts val="1925"/>
              </a:spcBef>
              <a:buNone/>
              <a:tabLst>
                <a:tab pos="4674870" algn="l"/>
                <a:tab pos="5677535" algn="l"/>
              </a:tabLst>
            </a:pPr>
            <a: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ENGINEERING	PROJECT MANAGEMENT</a:t>
            </a:r>
            <a:b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|&gt; OFFSHORE AQUAFARM</a:t>
            </a:r>
            <a:r>
              <a:rPr lang="en-US" sz="1765" b="1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|&gt; INTEGRITY OFFSHORE </a:t>
            </a:r>
            <a:b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7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TSR NAVAL PLATFORM</a:t>
            </a:r>
            <a:endParaRPr lang="en-US" sz="176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1765" b="1" dirty="0"/>
          </a:p>
          <a:p>
            <a:endParaRPr lang="en-US" sz="1765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sz="1765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6168" y="584432"/>
            <a:ext cx="6956113" cy="683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0" b="1" dirty="0">
                <a:latin typeface="Bernard MT Condensed" panose="02050806060905020404" pitchFamily="18" charset="77"/>
              </a:rPr>
              <a:t>PAST EXPERIENCES | TRACK RECORDS</a:t>
            </a:r>
            <a:endParaRPr lang="en-US" sz="3850" b="1" dirty="0">
              <a:latin typeface="Bernard MT Condensed" panose="02050806060905020404" pitchFamily="18" charset="77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7"/>
          <a:stretch>
            <a:fillRect/>
          </a:stretch>
        </p:blipFill>
        <p:spPr bwMode="auto">
          <a:xfrm>
            <a:off x="858006" y="553489"/>
            <a:ext cx="9156552" cy="558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6740" y="-165770"/>
            <a:ext cx="6974297" cy="924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60" b="1" spc="118" dirty="0">
                <a:solidFill>
                  <a:schemeClr val="tx1"/>
                </a:solidFill>
                <a:latin typeface="Bernard MT Condensed" panose="02050806060905020404" pitchFamily="18" charset="0"/>
              </a:rPr>
              <a:t>Oil &amp; Gas Project List - Highlights</a:t>
            </a:r>
            <a:endParaRPr lang="en-US" sz="2760" b="1" spc="118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662524" y="6185184"/>
            <a:ext cx="2230274" cy="389965"/>
            <a:chOff x="8662524" y="6185184"/>
            <a:chExt cx="2230274" cy="389965"/>
          </a:xfrm>
        </p:grpSpPr>
        <p:sp>
          <p:nvSpPr>
            <p:cNvPr id="3" name="Rectangle 2"/>
            <p:cNvSpPr/>
            <p:nvPr/>
          </p:nvSpPr>
          <p:spPr>
            <a:xfrm>
              <a:off x="8808931" y="6185184"/>
              <a:ext cx="2083867" cy="3899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Back to slide 2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2" descr="Arrow, left, back, previous Icon in iOS &amp; Web User Interface Multi Circle  Flat vol 1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A"/>
                </a:clrFrom>
                <a:clrTo>
                  <a:srgbClr val="FF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524" y="6185184"/>
              <a:ext cx="386661" cy="38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YOUR PASSION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Moving Forward to Progress Together…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754063" y="573747"/>
            <a:ext cx="9464675" cy="881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spc="2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PJBumi</a:t>
            </a:r>
            <a:r>
              <a:rPr lang="en-US" sz="3200" spc="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Group</a:t>
            </a:r>
            <a:endParaRPr lang="en-US" sz="3200" spc="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3200" spc="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(Company Structure)</a:t>
            </a:r>
            <a:endParaRPr lang="en-US" sz="3200" spc="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4" name="Content Placeholder 13" descr="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70" y="1333591"/>
            <a:ext cx="8293129" cy="527358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0961" y="2745319"/>
            <a:ext cx="4122136" cy="12741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spc="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Organizational Chart</a:t>
            </a:r>
            <a:endParaRPr lang="en-US" sz="3200" spc="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80000"/>
              </a:lnSpc>
            </a:pPr>
            <a:r>
              <a:rPr lang="en-US" sz="3200" spc="200" dirty="0" err="1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PJBumi</a:t>
            </a:r>
            <a:r>
              <a:rPr lang="en-US" sz="3200" spc="2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sz="3200" spc="200" dirty="0" err="1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Bhd</a:t>
            </a:r>
            <a:endParaRPr lang="en-US" sz="3200" spc="2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7" name="Picture 6" descr="Diagram, timelin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55" y="574037"/>
            <a:ext cx="4760339" cy="60342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, timeline&#10;&#10;Description automatically generated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4049" y="152892"/>
            <a:ext cx="6248886" cy="6460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961" y="2745319"/>
            <a:ext cx="4122136" cy="12741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spc="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Organizational Chart</a:t>
            </a:r>
            <a:endParaRPr lang="en-US" sz="3200" spc="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80000"/>
              </a:lnSpc>
            </a:pPr>
            <a:r>
              <a:rPr lang="en-US" sz="3200" spc="2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PJBumiHES</a:t>
            </a:r>
            <a:endParaRPr lang="en-US" sz="3200" spc="2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1600" y="731567"/>
            <a:ext cx="8158994" cy="48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spc="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Overall Business Areas 2023</a:t>
            </a:r>
            <a:endParaRPr lang="en-US" sz="3200" spc="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22119" y="6290385"/>
            <a:ext cx="2230274" cy="389965"/>
            <a:chOff x="8662524" y="6185184"/>
            <a:chExt cx="2230274" cy="389965"/>
          </a:xfrm>
        </p:grpSpPr>
        <p:sp>
          <p:nvSpPr>
            <p:cNvPr id="9" name="Rectangle 8"/>
            <p:cNvSpPr/>
            <p:nvPr/>
          </p:nvSpPr>
          <p:spPr>
            <a:xfrm>
              <a:off x="8808931" y="6185184"/>
              <a:ext cx="2083867" cy="3899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Back to slide 2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2" descr="Arrow, left, back, previous Icon in iOS &amp; Web User Interface Multi Circle  Flat vol 1">
              <a:hlinkClick r:id="rId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A"/>
                </a:clrFrom>
                <a:clrTo>
                  <a:srgbClr val="FF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524" y="6185184"/>
              <a:ext cx="386661" cy="38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7" y="467139"/>
            <a:ext cx="10434171" cy="62099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7452595" y="1136763"/>
            <a:ext cx="2998398" cy="201168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indent="-182880"/>
            <a:r>
              <a:rPr lang="en-US" sz="1400" b="1" u="sng"/>
              <a:t>Upstream</a:t>
            </a:r>
            <a:endParaRPr lang="en-US" sz="1400"/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sz="1400"/>
              <a:t>CITIC Construction</a:t>
            </a:r>
            <a:endParaRPr lang="en-US" sz="1400"/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sz="1400"/>
              <a:t>CRRC Malaysia</a:t>
            </a:r>
            <a:endParaRPr lang="en-US" sz="1400"/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sz="1400"/>
              <a:t>AFEX Global Ltd</a:t>
            </a:r>
            <a:br>
              <a:rPr lang="en-US" sz="1400"/>
            </a:br>
            <a:endParaRPr lang="en-US" sz="1400"/>
          </a:p>
          <a:p>
            <a:pPr marL="274320" indent="-182880"/>
            <a:r>
              <a:rPr lang="en-US" sz="1400" b="1" u="sng"/>
              <a:t>Downstream</a:t>
            </a:r>
            <a:endParaRPr lang="en-US" sz="1400" b="1" u="sng"/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sz="1400"/>
              <a:t>CITIC Construction</a:t>
            </a:r>
            <a:endParaRPr lang="en-US" sz="1400"/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sz="1400"/>
              <a:t>CRRC Malaysia</a:t>
            </a:r>
            <a:endParaRPr lang="en-US" sz="1400"/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sz="1400"/>
              <a:t>JEREH LNG</a:t>
            </a:r>
            <a:endParaRPr lang="en-US" sz="1400" dirty="0"/>
          </a:p>
        </p:txBody>
      </p:sp>
      <p:sp>
        <p:nvSpPr>
          <p:cNvPr id="4" name="Rectangle: Rounded Corners 3"/>
          <p:cNvSpPr/>
          <p:nvPr/>
        </p:nvSpPr>
        <p:spPr>
          <a:xfrm>
            <a:off x="771376" y="4473688"/>
            <a:ext cx="2490686" cy="201168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sz="1400" dirty="0"/>
              <a:t>CITIC Construction</a:t>
            </a:r>
            <a:endParaRPr lang="en-US" sz="1400" dirty="0"/>
          </a:p>
          <a:p>
            <a:pPr marL="274320" indent="-18288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sz="1400" dirty="0"/>
              <a:t>CRRC Malaysia</a:t>
            </a:r>
            <a:endParaRPr lang="en-US" sz="1400" dirty="0"/>
          </a:p>
        </p:txBody>
      </p:sp>
      <p:sp>
        <p:nvSpPr>
          <p:cNvPr id="5" name="Rectangle: Rounded Corners 4"/>
          <p:cNvSpPr/>
          <p:nvPr/>
        </p:nvSpPr>
        <p:spPr>
          <a:xfrm>
            <a:off x="765670" y="1136763"/>
            <a:ext cx="2490686" cy="201168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lvl="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Canopus-GBS (SAP/India)</a:t>
            </a:r>
            <a:endParaRPr lang="en-US" sz="1400" dirty="0"/>
          </a:p>
          <a:p>
            <a:pPr marL="27432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Fast Track (SAP)</a:t>
            </a:r>
            <a:endParaRPr lang="en-US" sz="1400" dirty="0"/>
          </a:p>
          <a:p>
            <a:pPr marL="274320" lvl="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Transmobile</a:t>
            </a:r>
            <a:r>
              <a:rPr lang="en-US" sz="1400" dirty="0"/>
              <a:t> / </a:t>
            </a:r>
            <a:r>
              <a:rPr lang="en-US" sz="1400" dirty="0" err="1"/>
              <a:t>Transfm</a:t>
            </a:r>
            <a:endParaRPr lang="en-US" sz="1400" dirty="0"/>
          </a:p>
          <a:p>
            <a:pPr marL="274320" lvl="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Mesiniaga</a:t>
            </a:r>
            <a:endParaRPr lang="en-US" sz="1400" dirty="0"/>
          </a:p>
          <a:p>
            <a:pPr marL="274320" lvl="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CETM/</a:t>
            </a:r>
            <a:r>
              <a:rPr lang="en-US" sz="1400" dirty="0" err="1"/>
              <a:t>AdvanSoft</a:t>
            </a:r>
            <a:r>
              <a:rPr lang="en-US" sz="1400" dirty="0"/>
              <a:t> (ECOM Tablet)</a:t>
            </a:r>
            <a:endParaRPr lang="en-US" sz="1400" dirty="0"/>
          </a:p>
          <a:p>
            <a:pPr marL="274320" lvl="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Uniq</a:t>
            </a:r>
            <a:r>
              <a:rPr lang="en-US" sz="1400" dirty="0"/>
              <a:t> Central (Data Center)</a:t>
            </a:r>
            <a:endParaRPr lang="en-US" sz="1400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7452595" y="4473688"/>
            <a:ext cx="2998398" cy="201168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74320" lvl="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Bureau Veritas</a:t>
            </a:r>
            <a:endParaRPr lang="en-US" sz="1400" dirty="0"/>
          </a:p>
          <a:p>
            <a:pPr marL="27432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UPM </a:t>
            </a:r>
            <a:r>
              <a:rPr lang="en-US" sz="1400" dirty="0" err="1"/>
              <a:t>i</a:t>
            </a:r>
            <a:r>
              <a:rPr lang="en-US" sz="1400" dirty="0"/>
              <a:t>-Aquas (EIA)</a:t>
            </a:r>
            <a:endParaRPr lang="en-US" sz="1400" dirty="0"/>
          </a:p>
          <a:p>
            <a:pPr marL="274320" lvl="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Krest Engineering (India)</a:t>
            </a:r>
            <a:endParaRPr lang="en-US" sz="1400" dirty="0"/>
          </a:p>
          <a:p>
            <a:pPr marL="274320" lvl="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Ashiatech</a:t>
            </a:r>
            <a:r>
              <a:rPr lang="en-US" sz="1400" dirty="0"/>
              <a:t> Engineering</a:t>
            </a:r>
            <a:endParaRPr lang="en-US" sz="1400" dirty="0"/>
          </a:p>
          <a:p>
            <a:pPr marL="274320" lvl="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Plant &amp; Power (HVAC)</a:t>
            </a:r>
            <a:endParaRPr lang="en-US" sz="1400" dirty="0"/>
          </a:p>
          <a:p>
            <a:pPr marL="274320" lvl="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P. Ranhill Worley</a:t>
            </a:r>
            <a:endParaRPr lang="en-US" sz="1400" dirty="0"/>
          </a:p>
          <a:p>
            <a:pPr marL="274320" indent="-18288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Calibri" panose="020F0502020204030204"/>
              </a:rPr>
              <a:t>Prisma Laboratory</a:t>
            </a:r>
            <a:endParaRPr lang="en-US" sz="1400" dirty="0">
              <a:cs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661" y="325158"/>
            <a:ext cx="8158994" cy="48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spc="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Partners and Principals</a:t>
            </a:r>
            <a:endParaRPr lang="en-US" sz="3200" spc="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308406" y="812948"/>
          <a:ext cx="9937376" cy="5876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BJHEADERFOOTERLABEL" val="TRUE"/>
</p:tagLst>
</file>

<file path=ppt/tags/tag10.xml><?xml version="1.0" encoding="utf-8"?>
<p:tagLst xmlns:p="http://schemas.openxmlformats.org/presentationml/2006/main">
  <p:tag name="BJHEADERFOOTERLABEL" val="TRUE"/>
</p:tagLst>
</file>

<file path=ppt/tags/tag11.xml><?xml version="1.0" encoding="utf-8"?>
<p:tagLst xmlns:p="http://schemas.openxmlformats.org/presentationml/2006/main">
  <p:tag name="BJHEADERFOOTERLABEL" val="TRUE"/>
</p:tagLst>
</file>

<file path=ppt/tags/tag12.xml><?xml version="1.0" encoding="utf-8"?>
<p:tagLst xmlns:p="http://schemas.openxmlformats.org/presentationml/2006/main">
  <p:tag name="BJHEADERFOOTERLABEL" val="TRUE"/>
</p:tagLst>
</file>

<file path=ppt/tags/tag13.xml><?xml version="1.0" encoding="utf-8"?>
<p:tagLst xmlns:p="http://schemas.openxmlformats.org/presentationml/2006/main">
  <p:tag name="BJHEADERFOOTERLABEL" val="TRUE"/>
</p:tagLst>
</file>

<file path=ppt/tags/tag14.xml><?xml version="1.0" encoding="utf-8"?>
<p:tagLst xmlns:p="http://schemas.openxmlformats.org/presentationml/2006/main">
  <p:tag name="BJHEADERFOOTERLABEL" val="TRUE"/>
</p:tagLst>
</file>

<file path=ppt/tags/tag15.xml><?xml version="1.0" encoding="utf-8"?>
<p:tagLst xmlns:p="http://schemas.openxmlformats.org/presentationml/2006/main">
  <p:tag name="BJHEADERFOOTERLABEL" val="TRUE"/>
</p:tagLst>
</file>

<file path=ppt/tags/tag16.xml><?xml version="1.0" encoding="utf-8"?>
<p:tagLst xmlns:p="http://schemas.openxmlformats.org/presentationml/2006/main">
  <p:tag name="BJHEADERFOOTERLABEL" val="TRUE"/>
</p:tagLst>
</file>

<file path=ppt/tags/tag17.xml><?xml version="1.0" encoding="utf-8"?>
<p:tagLst xmlns:p="http://schemas.openxmlformats.org/presentationml/2006/main">
  <p:tag name="BJHEADERFOOTERLABEL" val="TRUE"/>
</p:tagLst>
</file>

<file path=ppt/tags/tag18.xml><?xml version="1.0" encoding="utf-8"?>
<p:tagLst xmlns:p="http://schemas.openxmlformats.org/presentationml/2006/main">
  <p:tag name="BJHEADERFOOTERLABEL" val="TRUE"/>
</p:tagLst>
</file>

<file path=ppt/tags/tag19.xml><?xml version="1.0" encoding="utf-8"?>
<p:tagLst xmlns:p="http://schemas.openxmlformats.org/presentationml/2006/main">
  <p:tag name="BJHEADERFOOTERLABEL" val="TRUE"/>
</p:tagLst>
</file>

<file path=ppt/tags/tag2.xml><?xml version="1.0" encoding="utf-8"?>
<p:tagLst xmlns:p="http://schemas.openxmlformats.org/presentationml/2006/main">
  <p:tag name="BJHEADERFOOTERLABEL" val="TRUE"/>
</p:tagLst>
</file>

<file path=ppt/tags/tag20.xml><?xml version="1.0" encoding="utf-8"?>
<p:tagLst xmlns:p="http://schemas.openxmlformats.org/presentationml/2006/main">
  <p:tag name="BJHEADERFOOTERLABEL" val="TRUE"/>
</p:tagLst>
</file>

<file path=ppt/tags/tag21.xml><?xml version="1.0" encoding="utf-8"?>
<p:tagLst xmlns:p="http://schemas.openxmlformats.org/presentationml/2006/main">
  <p:tag name="BJHEADERFOOTERLABEL" val="TRUE"/>
</p:tagLst>
</file>

<file path=ppt/tags/tag22.xml><?xml version="1.0" encoding="utf-8"?>
<p:tagLst xmlns:p="http://schemas.openxmlformats.org/presentationml/2006/main">
  <p:tag name="BJHEADERFOOTERLABEL" val="TRUE"/>
</p:tagLst>
</file>

<file path=ppt/tags/tag23.xml><?xml version="1.0" encoding="utf-8"?>
<p:tagLst xmlns:p="http://schemas.openxmlformats.org/presentationml/2006/main">
  <p:tag name="BJHEADERFOOTERLABEL" val="TRUE"/>
</p:tagLst>
</file>

<file path=ppt/tags/tag24.xml><?xml version="1.0" encoding="utf-8"?>
<p:tagLst xmlns:p="http://schemas.openxmlformats.org/presentationml/2006/main">
  <p:tag name="BJHEADERFOOTERLABEL" val="TRUE"/>
</p:tagLst>
</file>

<file path=ppt/tags/tag25.xml><?xml version="1.0" encoding="utf-8"?>
<p:tagLst xmlns:p="http://schemas.openxmlformats.org/presentationml/2006/main">
  <p:tag name="BJHEADERFOOTERLABEL" val="TRUE"/>
</p:tagLst>
</file>

<file path=ppt/tags/tag26.xml><?xml version="1.0" encoding="utf-8"?>
<p:tagLst xmlns:p="http://schemas.openxmlformats.org/presentationml/2006/main">
  <p:tag name="BJHEADERFOOTERLABEL" val="TRUE"/>
</p:tagLst>
</file>

<file path=ppt/tags/tag27.xml><?xml version="1.0" encoding="utf-8"?>
<p:tagLst xmlns:p="http://schemas.openxmlformats.org/presentationml/2006/main">
  <p:tag name="BJHEADERFOOTERLABEL" val="TRUE"/>
</p:tagLst>
</file>

<file path=ppt/tags/tag28.xml><?xml version="1.0" encoding="utf-8"?>
<p:tagLst xmlns:p="http://schemas.openxmlformats.org/presentationml/2006/main">
  <p:tag name="BJHEADERFOOTERLABEL" val="TRUE"/>
</p:tagLst>
</file>

<file path=ppt/tags/tag3.xml><?xml version="1.0" encoding="utf-8"?>
<p:tagLst xmlns:p="http://schemas.openxmlformats.org/presentationml/2006/main">
  <p:tag name="BJHEADERFOOTERLABEL" val="TRUE"/>
</p:tagLst>
</file>

<file path=ppt/tags/tag4.xml><?xml version="1.0" encoding="utf-8"?>
<p:tagLst xmlns:p="http://schemas.openxmlformats.org/presentationml/2006/main">
  <p:tag name="BJHEADERFOOTERLABEL" val="TRUE"/>
</p:tagLst>
</file>

<file path=ppt/tags/tag5.xml><?xml version="1.0" encoding="utf-8"?>
<p:tagLst xmlns:p="http://schemas.openxmlformats.org/presentationml/2006/main">
  <p:tag name="BJHEADERFOOTERLABEL" val="TRUE"/>
</p:tagLst>
</file>

<file path=ppt/tags/tag6.xml><?xml version="1.0" encoding="utf-8"?>
<p:tagLst xmlns:p="http://schemas.openxmlformats.org/presentationml/2006/main">
  <p:tag name="BJHEADERFOOTERLABEL" val="TRUE"/>
</p:tagLst>
</file>

<file path=ppt/tags/tag7.xml><?xml version="1.0" encoding="utf-8"?>
<p:tagLst xmlns:p="http://schemas.openxmlformats.org/presentationml/2006/main">
  <p:tag name="BJHEADERFOOTERLABEL" val="TRUE"/>
</p:tagLst>
</file>

<file path=ppt/tags/tag8.xml><?xml version="1.0" encoding="utf-8"?>
<p:tagLst xmlns:p="http://schemas.openxmlformats.org/presentationml/2006/main">
  <p:tag name="BJHEADERFOOTERLABEL" val="TRUE"/>
</p:tagLst>
</file>

<file path=ppt/tags/tag9.xml><?xml version="1.0" encoding="utf-8"?>
<p:tagLst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8600</Words>
  <Application>WPS Presentation</Application>
  <PresentationFormat>Custom</PresentationFormat>
  <Paragraphs>596</Paragraphs>
  <Slides>48</Slides>
  <Notes>16</Notes>
  <HiddenSlides>0</HiddenSlides>
  <MMClips>8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80" baseType="lpstr">
      <vt:lpstr>Arial</vt:lpstr>
      <vt:lpstr>SimSun</vt:lpstr>
      <vt:lpstr>Wingdings</vt:lpstr>
      <vt:lpstr>Arial Black</vt:lpstr>
      <vt:lpstr>Museo Sans 300</vt:lpstr>
      <vt:lpstr>Wide Latin</vt:lpstr>
      <vt:lpstr>Verdana</vt:lpstr>
      <vt:lpstr>Franklin Gothic Medium</vt:lpstr>
      <vt:lpstr>Arial Black</vt:lpstr>
      <vt:lpstr>Arial</vt:lpstr>
      <vt:lpstr>Arial Unicode MS</vt:lpstr>
      <vt:lpstr>Arial Unicode MS</vt:lpstr>
      <vt:lpstr>Calibri</vt:lpstr>
      <vt:lpstr>Microsoft YaHei</vt:lpstr>
      <vt:lpstr>Calibri Light</vt:lpstr>
      <vt:lpstr>Franklin Gothic Book</vt:lpstr>
      <vt:lpstr>Arial Narrow</vt:lpstr>
      <vt:lpstr>Bernard MT Condensed</vt:lpstr>
      <vt:lpstr>Segoe UI Semilight</vt:lpstr>
      <vt:lpstr>Museo Sans 900</vt:lpstr>
      <vt:lpstr>Century Gothic</vt:lpstr>
      <vt:lpstr>Calibri</vt:lpstr>
      <vt:lpstr>Museo Sans 300</vt:lpstr>
      <vt:lpstr>AMGDT</vt:lpstr>
      <vt:lpstr>Verdana</vt:lpstr>
      <vt:lpstr>Yu Gothic</vt:lpstr>
      <vt:lpstr>Franklin Gothic Demi</vt:lpstr>
      <vt:lpstr>Arial Nova</vt:lpstr>
      <vt:lpstr>Bernard MT Condensed</vt:lpstr>
      <vt:lpstr>Yu Gothic UI Light</vt:lpstr>
      <vt:lpstr>Aldhabi</vt:lpstr>
      <vt:lpstr>Office Theme</vt:lpstr>
      <vt:lpstr>PowerPoint 演示文稿</vt:lpstr>
      <vt:lpstr>PowerPoint 演示文稿</vt:lpstr>
      <vt:lpstr>PowerPoint 演示文稿</vt:lpstr>
      <vt:lpstr>PowerPoint 演示文稿</vt:lpstr>
      <vt:lpstr>(Company Structure)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DIGITAL SERVICES</vt:lpstr>
      <vt:lpstr>Digital Focus Areas [DFA] Engineering Technical Services [ETS]</vt:lpstr>
      <vt:lpstr>Digital Focus Areas [DFA] Engineering Technical Services [ETS]</vt:lpstr>
      <vt:lpstr>Our Expertise</vt:lpstr>
      <vt:lpstr>PETRONAS PAST PROJECT</vt:lpstr>
      <vt:lpstr>Introduction : P-EDMS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PETRONAS PAST PROJECT</vt:lpstr>
      <vt:lpstr>PETRONAS PAST PROJECT</vt:lpstr>
      <vt:lpstr>ENVIRONMENTAL SERVICES</vt:lpstr>
      <vt:lpstr>PowerPoint 演示文稿</vt:lpstr>
      <vt:lpstr>LICENSES &amp; TRACK RECORDS</vt:lpstr>
      <vt:lpstr>PowerPoint 演示文稿</vt:lpstr>
      <vt:lpstr>PowerPoint 演示文稿</vt:lpstr>
      <vt:lpstr>Licenses</vt:lpstr>
      <vt:lpstr>Licenses</vt:lpstr>
      <vt:lpstr>Licenses</vt:lpstr>
      <vt:lpstr>Licenses</vt:lpstr>
      <vt:lpstr>Licenses</vt:lpstr>
      <vt:lpstr>Licenses</vt:lpstr>
      <vt:lpstr>PowerPoint 演示文稿</vt:lpstr>
      <vt:lpstr>PowerPoint 演示文稿</vt:lpstr>
      <vt:lpstr>PowerPoint 演示文稿</vt:lpstr>
      <vt:lpstr>THANK YOU FOR YOUR PASSION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MDSHAHZAR MD3IDRIS</dc:creator>
  <cp:lastModifiedBy>pjhes.projec.outlook</cp:lastModifiedBy>
  <cp:revision>324</cp:revision>
  <dcterms:created xsi:type="dcterms:W3CDTF">2023-03-02T14:57:00Z</dcterms:created>
  <dcterms:modified xsi:type="dcterms:W3CDTF">2023-06-21T00:53:39Z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BBE8FDEC6F08460B867E89748EE7ADF5</vt:lpwstr>
  </property>
  <property fmtid="{D5CDD505-2E9C-101B-9397-08002B2CF9AE}" pid="3" name="KSOProductBuildVer">
    <vt:lpwstr>1033-11.2.0.11537</vt:lpwstr>
  </property>
</Properties>
</file>